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7" r:id="rId2"/>
    <p:sldId id="290" r:id="rId3"/>
    <p:sldId id="314" r:id="rId4"/>
    <p:sldId id="272" r:id="rId5"/>
    <p:sldId id="327" r:id="rId6"/>
    <p:sldId id="328" r:id="rId7"/>
    <p:sldId id="329" r:id="rId8"/>
    <p:sldId id="273" r:id="rId9"/>
    <p:sldId id="282" r:id="rId10"/>
    <p:sldId id="299" r:id="rId11"/>
    <p:sldId id="289" r:id="rId12"/>
    <p:sldId id="275" r:id="rId13"/>
    <p:sldId id="313" r:id="rId14"/>
    <p:sldId id="330" r:id="rId15"/>
    <p:sldId id="331" r:id="rId16"/>
    <p:sldId id="276" r:id="rId17"/>
    <p:sldId id="334" r:id="rId18"/>
    <p:sldId id="335" r:id="rId19"/>
    <p:sldId id="336" r:id="rId20"/>
    <p:sldId id="337" r:id="rId21"/>
    <p:sldId id="338" r:id="rId22"/>
    <p:sldId id="339" r:id="rId23"/>
    <p:sldId id="340" r:id="rId24"/>
    <p:sldId id="341" r:id="rId25"/>
    <p:sldId id="342" r:id="rId26"/>
    <p:sldId id="343" r:id="rId27"/>
    <p:sldId id="344" r:id="rId28"/>
    <p:sldId id="345" r:id="rId29"/>
    <p:sldId id="346" r:id="rId30"/>
    <p:sldId id="347" r:id="rId31"/>
    <p:sldId id="315" r:id="rId32"/>
    <p:sldId id="317" r:id="rId33"/>
    <p:sldId id="319" r:id="rId34"/>
    <p:sldId id="316" r:id="rId35"/>
    <p:sldId id="274" r:id="rId36"/>
    <p:sldId id="277" r:id="rId37"/>
    <p:sldId id="333" r:id="rId38"/>
    <p:sldId id="291" r:id="rId39"/>
    <p:sldId id="312" r:id="rId40"/>
    <p:sldId id="311" r:id="rId41"/>
    <p:sldId id="320" r:id="rId42"/>
    <p:sldId id="326" r:id="rId43"/>
    <p:sldId id="32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D84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6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96B0CF-34A3-4996-9ED5-D6B8B5F5307F}" type="doc">
      <dgm:prSet loTypeId="urn:microsoft.com/office/officeart/2005/8/layout/radial1" loCatId="relationship" qsTypeId="urn:microsoft.com/office/officeart/2005/8/quickstyle/simple1" qsCatId="simple" csTypeId="urn:microsoft.com/office/officeart/2005/8/colors/accent6_1" csCatId="accent6" phldr="1"/>
      <dgm:spPr/>
      <dgm:t>
        <a:bodyPr/>
        <a:lstStyle/>
        <a:p>
          <a:endParaRPr lang="en-AU"/>
        </a:p>
      </dgm:t>
    </dgm:pt>
    <dgm:pt modelId="{CDD69F7A-A857-4222-9997-3E1C19E069D7}">
      <dgm:prSet phldrT="[Text]" custT="1"/>
      <dgm:spPr/>
      <dgm:t>
        <a:bodyPr/>
        <a:lstStyle/>
        <a:p>
          <a:r>
            <a:rPr lang="en-AU" sz="1400" b="1" dirty="0" smtClean="0">
              <a:solidFill>
                <a:srgbClr val="7030A0"/>
              </a:solidFill>
            </a:rPr>
            <a:t>Values Education Good Practice</a:t>
          </a:r>
          <a:endParaRPr lang="en-AU" sz="1400" b="1" dirty="0">
            <a:solidFill>
              <a:srgbClr val="7030A0"/>
            </a:solidFill>
          </a:endParaRPr>
        </a:p>
      </dgm:t>
    </dgm:pt>
    <dgm:pt modelId="{D98A462E-99F1-4C82-B655-5D88A1C0781D}" type="parTrans" cxnId="{CCC23DD9-7746-495D-AF0C-BFE5D7500DA3}">
      <dgm:prSet/>
      <dgm:spPr/>
      <dgm:t>
        <a:bodyPr/>
        <a:lstStyle/>
        <a:p>
          <a:endParaRPr lang="en-AU"/>
        </a:p>
      </dgm:t>
    </dgm:pt>
    <dgm:pt modelId="{B09E5F61-010F-4F43-A4DD-AF2BE961A9EC}" type="sibTrans" cxnId="{CCC23DD9-7746-495D-AF0C-BFE5D7500DA3}">
      <dgm:prSet/>
      <dgm:spPr/>
      <dgm:t>
        <a:bodyPr/>
        <a:lstStyle/>
        <a:p>
          <a:endParaRPr lang="en-AU"/>
        </a:p>
      </dgm:t>
    </dgm:pt>
    <dgm:pt modelId="{7C0A28BD-E949-491D-A94C-86E1AE587758}">
      <dgm:prSet phldrT="[Text]" custT="1"/>
      <dgm:spPr/>
      <dgm:t>
        <a:bodyPr/>
        <a:lstStyle/>
        <a:p>
          <a:r>
            <a:rPr lang="en-AU" sz="1200" dirty="0" smtClean="0"/>
            <a:t>School Planning</a:t>
          </a:r>
          <a:endParaRPr lang="en-AU" sz="1200" dirty="0"/>
        </a:p>
      </dgm:t>
    </dgm:pt>
    <dgm:pt modelId="{5F7E72E3-50C9-4D0D-AAB3-7B0AFF5B7B20}" type="parTrans" cxnId="{ABDE52AD-0709-48F3-B1A7-2FB1AD39CE56}">
      <dgm:prSet/>
      <dgm:spPr/>
      <dgm:t>
        <a:bodyPr/>
        <a:lstStyle/>
        <a:p>
          <a:endParaRPr lang="en-AU" dirty="0"/>
        </a:p>
      </dgm:t>
    </dgm:pt>
    <dgm:pt modelId="{AA8EFF23-586B-4897-B146-68403E4303CF}" type="sibTrans" cxnId="{ABDE52AD-0709-48F3-B1A7-2FB1AD39CE56}">
      <dgm:prSet/>
      <dgm:spPr/>
      <dgm:t>
        <a:bodyPr/>
        <a:lstStyle/>
        <a:p>
          <a:endParaRPr lang="en-AU"/>
        </a:p>
      </dgm:t>
    </dgm:pt>
    <dgm:pt modelId="{DC9F1479-8719-4403-974D-86862245F498}">
      <dgm:prSet phldrT="[Text]" custT="1"/>
      <dgm:spPr/>
      <dgm:t>
        <a:bodyPr/>
        <a:lstStyle/>
        <a:p>
          <a:r>
            <a:rPr lang="en-AU" sz="1200" dirty="0" smtClean="0"/>
            <a:t>Partnerships with the school community</a:t>
          </a:r>
          <a:endParaRPr lang="en-AU" sz="1200" dirty="0"/>
        </a:p>
      </dgm:t>
    </dgm:pt>
    <dgm:pt modelId="{29A297D5-0FA5-4DB3-800E-77C4417FF96C}" type="parTrans" cxnId="{4A17B8DD-0AC2-4467-B56E-B64119F6642A}">
      <dgm:prSet/>
      <dgm:spPr/>
      <dgm:t>
        <a:bodyPr/>
        <a:lstStyle/>
        <a:p>
          <a:endParaRPr lang="en-AU" dirty="0"/>
        </a:p>
      </dgm:t>
    </dgm:pt>
    <dgm:pt modelId="{DF61BFBF-3D30-4A4F-B392-B8F6E20699DD}" type="sibTrans" cxnId="{4A17B8DD-0AC2-4467-B56E-B64119F6642A}">
      <dgm:prSet/>
      <dgm:spPr/>
      <dgm:t>
        <a:bodyPr/>
        <a:lstStyle/>
        <a:p>
          <a:endParaRPr lang="en-AU"/>
        </a:p>
      </dgm:t>
    </dgm:pt>
    <dgm:pt modelId="{1BE33457-E94D-425F-BD67-A6E2A387D4E7}">
      <dgm:prSet phldrT="[Text]" custT="1"/>
      <dgm:spPr>
        <a:solidFill>
          <a:schemeClr val="accent5">
            <a:lumMod val="40000"/>
            <a:lumOff val="60000"/>
          </a:schemeClr>
        </a:solidFill>
      </dgm:spPr>
      <dgm:t>
        <a:bodyPr/>
        <a:lstStyle/>
        <a:p>
          <a:r>
            <a:rPr lang="en-AU" sz="1200" dirty="0" smtClean="0"/>
            <a:t>Quality teaching</a:t>
          </a:r>
          <a:endParaRPr lang="en-AU" sz="1200" dirty="0"/>
        </a:p>
      </dgm:t>
    </dgm:pt>
    <dgm:pt modelId="{332E7022-2D3B-4D8B-BB49-42F509FEDF48}" type="parTrans" cxnId="{4EE9A999-3979-4525-B780-2AECB9669E21}">
      <dgm:prSet/>
      <dgm:spPr/>
      <dgm:t>
        <a:bodyPr/>
        <a:lstStyle/>
        <a:p>
          <a:endParaRPr lang="en-AU" dirty="0"/>
        </a:p>
      </dgm:t>
    </dgm:pt>
    <dgm:pt modelId="{FAC7F525-045F-45EF-B649-D4B5E8901E8F}" type="sibTrans" cxnId="{4EE9A999-3979-4525-B780-2AECB9669E21}">
      <dgm:prSet/>
      <dgm:spPr/>
      <dgm:t>
        <a:bodyPr/>
        <a:lstStyle/>
        <a:p>
          <a:endParaRPr lang="en-AU"/>
        </a:p>
      </dgm:t>
    </dgm:pt>
    <dgm:pt modelId="{316A2ED0-67B8-4B1D-A4B8-ADE7386AB0E6}">
      <dgm:prSet phldrT="[Text]" custT="1"/>
      <dgm:spPr/>
      <dgm:t>
        <a:bodyPr/>
        <a:lstStyle/>
        <a:p>
          <a:r>
            <a:rPr lang="en-AU" sz="1200" dirty="0" smtClean="0"/>
            <a:t>Support for students</a:t>
          </a:r>
          <a:endParaRPr lang="en-AU" sz="1200" dirty="0"/>
        </a:p>
      </dgm:t>
    </dgm:pt>
    <dgm:pt modelId="{D45A1EBC-7929-4BD0-B9A8-C8A38D13B711}" type="parTrans" cxnId="{C3197AF6-5B5E-4A5D-A092-09201C1BA0E4}">
      <dgm:prSet/>
      <dgm:spPr/>
      <dgm:t>
        <a:bodyPr/>
        <a:lstStyle/>
        <a:p>
          <a:endParaRPr lang="en-AU" dirty="0"/>
        </a:p>
      </dgm:t>
    </dgm:pt>
    <dgm:pt modelId="{7996C59E-299C-4610-956D-4BA9F3476B79}" type="sibTrans" cxnId="{C3197AF6-5B5E-4A5D-A092-09201C1BA0E4}">
      <dgm:prSet/>
      <dgm:spPr/>
      <dgm:t>
        <a:bodyPr/>
        <a:lstStyle/>
        <a:p>
          <a:endParaRPr lang="en-AU"/>
        </a:p>
      </dgm:t>
    </dgm:pt>
    <dgm:pt modelId="{F7863DFF-DBFE-42D2-9E8A-172E9339B969}">
      <dgm:prSet phldrT="[Text]" custT="1"/>
      <dgm:spPr/>
      <dgm:t>
        <a:bodyPr/>
        <a:lstStyle/>
        <a:p>
          <a:r>
            <a:rPr lang="en-AU" sz="1200" dirty="0" smtClean="0"/>
            <a:t>Safe and supportive learning environments</a:t>
          </a:r>
          <a:endParaRPr lang="en-AU" sz="1200" dirty="0"/>
        </a:p>
      </dgm:t>
    </dgm:pt>
    <dgm:pt modelId="{DFED3556-57CE-4F3F-8894-2709874B4E6E}" type="parTrans" cxnId="{DED6F7E8-2589-40FB-BA04-2E3E9A9CF239}">
      <dgm:prSet/>
      <dgm:spPr/>
      <dgm:t>
        <a:bodyPr/>
        <a:lstStyle/>
        <a:p>
          <a:endParaRPr lang="en-AU" dirty="0"/>
        </a:p>
      </dgm:t>
    </dgm:pt>
    <dgm:pt modelId="{BD89B6B3-5AF0-4218-8FB7-2673825B3A08}" type="sibTrans" cxnId="{DED6F7E8-2589-40FB-BA04-2E3E9A9CF239}">
      <dgm:prSet/>
      <dgm:spPr/>
      <dgm:t>
        <a:bodyPr/>
        <a:lstStyle/>
        <a:p>
          <a:endParaRPr lang="en-AU"/>
        </a:p>
      </dgm:t>
    </dgm:pt>
    <dgm:pt modelId="{4D9C155A-E4FD-487A-BB9F-26DAA781BF58}">
      <dgm:prSet phldrT="[Text]" custT="1"/>
      <dgm:spPr>
        <a:solidFill>
          <a:schemeClr val="accent5">
            <a:lumMod val="40000"/>
            <a:lumOff val="60000"/>
          </a:schemeClr>
        </a:solidFill>
      </dgm:spPr>
      <dgm:t>
        <a:bodyPr/>
        <a:lstStyle/>
        <a:p>
          <a:r>
            <a:rPr lang="en-AU" sz="1200" dirty="0" smtClean="0"/>
            <a:t>Whole school approach</a:t>
          </a:r>
          <a:endParaRPr lang="en-AU" sz="1200" dirty="0"/>
        </a:p>
      </dgm:t>
    </dgm:pt>
    <dgm:pt modelId="{1CAECC3B-1216-4E51-ACE6-6355A540F1A3}" type="parTrans" cxnId="{A969516D-9C5C-4D6F-B8B5-E9729EA476DF}">
      <dgm:prSet/>
      <dgm:spPr/>
      <dgm:t>
        <a:bodyPr/>
        <a:lstStyle/>
        <a:p>
          <a:endParaRPr lang="en-AU" dirty="0"/>
        </a:p>
      </dgm:t>
    </dgm:pt>
    <dgm:pt modelId="{64AC891C-8C5F-42DD-9F75-B2E728E01C8D}" type="sibTrans" cxnId="{A969516D-9C5C-4D6F-B8B5-E9729EA476DF}">
      <dgm:prSet/>
      <dgm:spPr/>
      <dgm:t>
        <a:bodyPr/>
        <a:lstStyle/>
        <a:p>
          <a:endParaRPr lang="en-AU"/>
        </a:p>
      </dgm:t>
    </dgm:pt>
    <dgm:pt modelId="{4ADC9734-3DE8-46AC-A9DA-51A731C88C7A}" type="pres">
      <dgm:prSet presAssocID="{5196B0CF-34A3-4996-9ED5-D6B8B5F5307F}" presName="cycle" presStyleCnt="0">
        <dgm:presLayoutVars>
          <dgm:chMax val="1"/>
          <dgm:dir/>
          <dgm:animLvl val="ctr"/>
          <dgm:resizeHandles val="exact"/>
        </dgm:presLayoutVars>
      </dgm:prSet>
      <dgm:spPr/>
      <dgm:t>
        <a:bodyPr/>
        <a:lstStyle/>
        <a:p>
          <a:endParaRPr lang="en-AU"/>
        </a:p>
      </dgm:t>
    </dgm:pt>
    <dgm:pt modelId="{ED1E4F61-82D3-4A3F-BA31-13BD8E78EBC3}" type="pres">
      <dgm:prSet presAssocID="{CDD69F7A-A857-4222-9997-3E1C19E069D7}" presName="centerShape" presStyleLbl="node0" presStyleIdx="0" presStyleCnt="1"/>
      <dgm:spPr/>
      <dgm:t>
        <a:bodyPr/>
        <a:lstStyle/>
        <a:p>
          <a:endParaRPr lang="en-AU"/>
        </a:p>
      </dgm:t>
    </dgm:pt>
    <dgm:pt modelId="{37636747-A6FB-44DD-A85D-9B0ECF08B788}" type="pres">
      <dgm:prSet presAssocID="{5F7E72E3-50C9-4D0D-AAB3-7B0AFF5B7B20}" presName="Name9" presStyleLbl="parChTrans1D2" presStyleIdx="0" presStyleCnt="6"/>
      <dgm:spPr/>
      <dgm:t>
        <a:bodyPr/>
        <a:lstStyle/>
        <a:p>
          <a:endParaRPr lang="en-AU"/>
        </a:p>
      </dgm:t>
    </dgm:pt>
    <dgm:pt modelId="{C3C40E3B-3511-4FC9-A61A-673C2847F076}" type="pres">
      <dgm:prSet presAssocID="{5F7E72E3-50C9-4D0D-AAB3-7B0AFF5B7B20}" presName="connTx" presStyleLbl="parChTrans1D2" presStyleIdx="0" presStyleCnt="6"/>
      <dgm:spPr/>
      <dgm:t>
        <a:bodyPr/>
        <a:lstStyle/>
        <a:p>
          <a:endParaRPr lang="en-AU"/>
        </a:p>
      </dgm:t>
    </dgm:pt>
    <dgm:pt modelId="{16AB5187-F2BE-42EE-9B4A-4268BEE92E7E}" type="pres">
      <dgm:prSet presAssocID="{7C0A28BD-E949-491D-A94C-86E1AE587758}" presName="node" presStyleLbl="node1" presStyleIdx="0" presStyleCnt="6" custScaleX="124358">
        <dgm:presLayoutVars>
          <dgm:bulletEnabled val="1"/>
        </dgm:presLayoutVars>
      </dgm:prSet>
      <dgm:spPr/>
      <dgm:t>
        <a:bodyPr/>
        <a:lstStyle/>
        <a:p>
          <a:endParaRPr lang="en-AU"/>
        </a:p>
      </dgm:t>
    </dgm:pt>
    <dgm:pt modelId="{57B75CCD-FE80-4A35-99AF-BCD8F9930AB2}" type="pres">
      <dgm:prSet presAssocID="{29A297D5-0FA5-4DB3-800E-77C4417FF96C}" presName="Name9" presStyleLbl="parChTrans1D2" presStyleIdx="1" presStyleCnt="6"/>
      <dgm:spPr/>
      <dgm:t>
        <a:bodyPr/>
        <a:lstStyle/>
        <a:p>
          <a:endParaRPr lang="en-AU"/>
        </a:p>
      </dgm:t>
    </dgm:pt>
    <dgm:pt modelId="{C6B90A2B-07B2-4217-BCDE-F3E81F10B101}" type="pres">
      <dgm:prSet presAssocID="{29A297D5-0FA5-4DB3-800E-77C4417FF96C}" presName="connTx" presStyleLbl="parChTrans1D2" presStyleIdx="1" presStyleCnt="6"/>
      <dgm:spPr/>
      <dgm:t>
        <a:bodyPr/>
        <a:lstStyle/>
        <a:p>
          <a:endParaRPr lang="en-AU"/>
        </a:p>
      </dgm:t>
    </dgm:pt>
    <dgm:pt modelId="{D6372F21-063D-4DEF-86F8-C377936EAE3C}" type="pres">
      <dgm:prSet presAssocID="{DC9F1479-8719-4403-974D-86862245F498}" presName="node" presStyleLbl="node1" presStyleIdx="1" presStyleCnt="6" custScaleX="116822">
        <dgm:presLayoutVars>
          <dgm:bulletEnabled val="1"/>
        </dgm:presLayoutVars>
      </dgm:prSet>
      <dgm:spPr/>
      <dgm:t>
        <a:bodyPr/>
        <a:lstStyle/>
        <a:p>
          <a:endParaRPr lang="en-AU"/>
        </a:p>
      </dgm:t>
    </dgm:pt>
    <dgm:pt modelId="{0212C740-01D6-4A22-B032-0D666D28A2E0}" type="pres">
      <dgm:prSet presAssocID="{332E7022-2D3B-4D8B-BB49-42F509FEDF48}" presName="Name9" presStyleLbl="parChTrans1D2" presStyleIdx="2" presStyleCnt="6"/>
      <dgm:spPr/>
      <dgm:t>
        <a:bodyPr/>
        <a:lstStyle/>
        <a:p>
          <a:endParaRPr lang="en-AU"/>
        </a:p>
      </dgm:t>
    </dgm:pt>
    <dgm:pt modelId="{1B7270CF-A209-4674-838C-25DC7F327376}" type="pres">
      <dgm:prSet presAssocID="{332E7022-2D3B-4D8B-BB49-42F509FEDF48}" presName="connTx" presStyleLbl="parChTrans1D2" presStyleIdx="2" presStyleCnt="6"/>
      <dgm:spPr/>
      <dgm:t>
        <a:bodyPr/>
        <a:lstStyle/>
        <a:p>
          <a:endParaRPr lang="en-AU"/>
        </a:p>
      </dgm:t>
    </dgm:pt>
    <dgm:pt modelId="{49DC3390-E35B-4904-9381-0B5889076D1F}" type="pres">
      <dgm:prSet presAssocID="{1BE33457-E94D-425F-BD67-A6E2A387D4E7}" presName="node" presStyleLbl="node1" presStyleIdx="2" presStyleCnt="6" custScaleX="126504">
        <dgm:presLayoutVars>
          <dgm:bulletEnabled val="1"/>
        </dgm:presLayoutVars>
      </dgm:prSet>
      <dgm:spPr/>
      <dgm:t>
        <a:bodyPr/>
        <a:lstStyle/>
        <a:p>
          <a:endParaRPr lang="en-AU"/>
        </a:p>
      </dgm:t>
    </dgm:pt>
    <dgm:pt modelId="{477C9460-F481-4C97-A2A4-70CBD077689E}" type="pres">
      <dgm:prSet presAssocID="{D45A1EBC-7929-4BD0-B9A8-C8A38D13B711}" presName="Name9" presStyleLbl="parChTrans1D2" presStyleIdx="3" presStyleCnt="6"/>
      <dgm:spPr/>
      <dgm:t>
        <a:bodyPr/>
        <a:lstStyle/>
        <a:p>
          <a:endParaRPr lang="en-AU"/>
        </a:p>
      </dgm:t>
    </dgm:pt>
    <dgm:pt modelId="{C70C7F5D-6D3A-47B9-A16B-C23EEE386565}" type="pres">
      <dgm:prSet presAssocID="{D45A1EBC-7929-4BD0-B9A8-C8A38D13B711}" presName="connTx" presStyleLbl="parChTrans1D2" presStyleIdx="3" presStyleCnt="6"/>
      <dgm:spPr/>
      <dgm:t>
        <a:bodyPr/>
        <a:lstStyle/>
        <a:p>
          <a:endParaRPr lang="en-AU"/>
        </a:p>
      </dgm:t>
    </dgm:pt>
    <dgm:pt modelId="{5C66CBF1-1AAB-4F58-80AC-95A6788E0B0E}" type="pres">
      <dgm:prSet presAssocID="{316A2ED0-67B8-4B1D-A4B8-ADE7386AB0E6}" presName="node" presStyleLbl="node1" presStyleIdx="3" presStyleCnt="6" custScaleX="122573">
        <dgm:presLayoutVars>
          <dgm:bulletEnabled val="1"/>
        </dgm:presLayoutVars>
      </dgm:prSet>
      <dgm:spPr/>
      <dgm:t>
        <a:bodyPr/>
        <a:lstStyle/>
        <a:p>
          <a:endParaRPr lang="en-AU"/>
        </a:p>
      </dgm:t>
    </dgm:pt>
    <dgm:pt modelId="{68379D5F-F4D7-4DDA-A6A7-0531ACADDCE5}" type="pres">
      <dgm:prSet presAssocID="{DFED3556-57CE-4F3F-8894-2709874B4E6E}" presName="Name9" presStyleLbl="parChTrans1D2" presStyleIdx="4" presStyleCnt="6"/>
      <dgm:spPr/>
      <dgm:t>
        <a:bodyPr/>
        <a:lstStyle/>
        <a:p>
          <a:endParaRPr lang="en-AU"/>
        </a:p>
      </dgm:t>
    </dgm:pt>
    <dgm:pt modelId="{8CC0881C-A853-41E9-A568-720C3523F7B2}" type="pres">
      <dgm:prSet presAssocID="{DFED3556-57CE-4F3F-8894-2709874B4E6E}" presName="connTx" presStyleLbl="parChTrans1D2" presStyleIdx="4" presStyleCnt="6"/>
      <dgm:spPr/>
      <dgm:t>
        <a:bodyPr/>
        <a:lstStyle/>
        <a:p>
          <a:endParaRPr lang="en-AU"/>
        </a:p>
      </dgm:t>
    </dgm:pt>
    <dgm:pt modelId="{F6D8393D-FEBF-4154-9CF0-AD14DB4A1FDF}" type="pres">
      <dgm:prSet presAssocID="{F7863DFF-DBFE-42D2-9E8A-172E9339B969}" presName="node" presStyleLbl="node1" presStyleIdx="4" presStyleCnt="6" custScaleX="130073">
        <dgm:presLayoutVars>
          <dgm:bulletEnabled val="1"/>
        </dgm:presLayoutVars>
      </dgm:prSet>
      <dgm:spPr/>
      <dgm:t>
        <a:bodyPr/>
        <a:lstStyle/>
        <a:p>
          <a:endParaRPr lang="en-AU"/>
        </a:p>
      </dgm:t>
    </dgm:pt>
    <dgm:pt modelId="{B7D715A9-258B-402B-8DBF-17960E7CDA75}" type="pres">
      <dgm:prSet presAssocID="{1CAECC3B-1216-4E51-ACE6-6355A540F1A3}" presName="Name9" presStyleLbl="parChTrans1D2" presStyleIdx="5" presStyleCnt="6"/>
      <dgm:spPr/>
      <dgm:t>
        <a:bodyPr/>
        <a:lstStyle/>
        <a:p>
          <a:endParaRPr lang="en-AU"/>
        </a:p>
      </dgm:t>
    </dgm:pt>
    <dgm:pt modelId="{D5F50523-80D8-4A41-810B-AFF565345A02}" type="pres">
      <dgm:prSet presAssocID="{1CAECC3B-1216-4E51-ACE6-6355A540F1A3}" presName="connTx" presStyleLbl="parChTrans1D2" presStyleIdx="5" presStyleCnt="6"/>
      <dgm:spPr/>
      <dgm:t>
        <a:bodyPr/>
        <a:lstStyle/>
        <a:p>
          <a:endParaRPr lang="en-AU"/>
        </a:p>
      </dgm:t>
    </dgm:pt>
    <dgm:pt modelId="{8CF373EA-F237-4448-B1C6-F213D05E87B2}" type="pres">
      <dgm:prSet presAssocID="{4D9C155A-E4FD-487A-BB9F-26DAA781BF58}" presName="node" presStyleLbl="node1" presStyleIdx="5" presStyleCnt="6" custScaleX="120390">
        <dgm:presLayoutVars>
          <dgm:bulletEnabled val="1"/>
        </dgm:presLayoutVars>
      </dgm:prSet>
      <dgm:spPr/>
      <dgm:t>
        <a:bodyPr/>
        <a:lstStyle/>
        <a:p>
          <a:endParaRPr lang="en-AU"/>
        </a:p>
      </dgm:t>
    </dgm:pt>
  </dgm:ptLst>
  <dgm:cxnLst>
    <dgm:cxn modelId="{46425EF8-A47E-419D-A35B-F5B5FB1E1C46}" type="presOf" srcId="{DFED3556-57CE-4F3F-8894-2709874B4E6E}" destId="{8CC0881C-A853-41E9-A568-720C3523F7B2}" srcOrd="1" destOrd="0" presId="urn:microsoft.com/office/officeart/2005/8/layout/radial1"/>
    <dgm:cxn modelId="{F3433E9D-2E55-48A1-80A0-D407291169CA}" type="presOf" srcId="{29A297D5-0FA5-4DB3-800E-77C4417FF96C}" destId="{57B75CCD-FE80-4A35-99AF-BCD8F9930AB2}" srcOrd="0" destOrd="0" presId="urn:microsoft.com/office/officeart/2005/8/layout/radial1"/>
    <dgm:cxn modelId="{F5F51CC0-5DAB-47B1-9FC0-745CF860DF45}" type="presOf" srcId="{5196B0CF-34A3-4996-9ED5-D6B8B5F5307F}" destId="{4ADC9734-3DE8-46AC-A9DA-51A731C88C7A}" srcOrd="0" destOrd="0" presId="urn:microsoft.com/office/officeart/2005/8/layout/radial1"/>
    <dgm:cxn modelId="{81C258CF-3402-4F44-9685-96BDDA578F12}" type="presOf" srcId="{D45A1EBC-7929-4BD0-B9A8-C8A38D13B711}" destId="{477C9460-F481-4C97-A2A4-70CBD077689E}" srcOrd="0" destOrd="0" presId="urn:microsoft.com/office/officeart/2005/8/layout/radial1"/>
    <dgm:cxn modelId="{ECA6C1C5-D3C8-48C7-92C4-CD6E891A4A4C}" type="presOf" srcId="{1BE33457-E94D-425F-BD67-A6E2A387D4E7}" destId="{49DC3390-E35B-4904-9381-0B5889076D1F}" srcOrd="0" destOrd="0" presId="urn:microsoft.com/office/officeart/2005/8/layout/radial1"/>
    <dgm:cxn modelId="{DED6F7E8-2589-40FB-BA04-2E3E9A9CF239}" srcId="{CDD69F7A-A857-4222-9997-3E1C19E069D7}" destId="{F7863DFF-DBFE-42D2-9E8A-172E9339B969}" srcOrd="4" destOrd="0" parTransId="{DFED3556-57CE-4F3F-8894-2709874B4E6E}" sibTransId="{BD89B6B3-5AF0-4218-8FB7-2673825B3A08}"/>
    <dgm:cxn modelId="{7FA586E2-6472-4652-A3E7-DF17C6C38D48}" type="presOf" srcId="{DC9F1479-8719-4403-974D-86862245F498}" destId="{D6372F21-063D-4DEF-86F8-C377936EAE3C}" srcOrd="0" destOrd="0" presId="urn:microsoft.com/office/officeart/2005/8/layout/radial1"/>
    <dgm:cxn modelId="{ABDE52AD-0709-48F3-B1A7-2FB1AD39CE56}" srcId="{CDD69F7A-A857-4222-9997-3E1C19E069D7}" destId="{7C0A28BD-E949-491D-A94C-86E1AE587758}" srcOrd="0" destOrd="0" parTransId="{5F7E72E3-50C9-4D0D-AAB3-7B0AFF5B7B20}" sibTransId="{AA8EFF23-586B-4897-B146-68403E4303CF}"/>
    <dgm:cxn modelId="{81F88AD7-DDD7-4031-B4AB-F92E9CF25BD8}" type="presOf" srcId="{316A2ED0-67B8-4B1D-A4B8-ADE7386AB0E6}" destId="{5C66CBF1-1AAB-4F58-80AC-95A6788E0B0E}" srcOrd="0" destOrd="0" presId="urn:microsoft.com/office/officeart/2005/8/layout/radial1"/>
    <dgm:cxn modelId="{0ADC81BA-86DA-4838-A743-85060A0A6674}" type="presOf" srcId="{7C0A28BD-E949-491D-A94C-86E1AE587758}" destId="{16AB5187-F2BE-42EE-9B4A-4268BEE92E7E}" srcOrd="0" destOrd="0" presId="urn:microsoft.com/office/officeart/2005/8/layout/radial1"/>
    <dgm:cxn modelId="{BC64EBF9-0292-4FDE-B864-CB7B0CF08656}" type="presOf" srcId="{CDD69F7A-A857-4222-9997-3E1C19E069D7}" destId="{ED1E4F61-82D3-4A3F-BA31-13BD8E78EBC3}" srcOrd="0" destOrd="0" presId="urn:microsoft.com/office/officeart/2005/8/layout/radial1"/>
    <dgm:cxn modelId="{A969516D-9C5C-4D6F-B8B5-E9729EA476DF}" srcId="{CDD69F7A-A857-4222-9997-3E1C19E069D7}" destId="{4D9C155A-E4FD-487A-BB9F-26DAA781BF58}" srcOrd="5" destOrd="0" parTransId="{1CAECC3B-1216-4E51-ACE6-6355A540F1A3}" sibTransId="{64AC891C-8C5F-42DD-9F75-B2E728E01C8D}"/>
    <dgm:cxn modelId="{C2A095F3-67C1-4750-A935-EC51FB8E83E9}" type="presOf" srcId="{DFED3556-57CE-4F3F-8894-2709874B4E6E}" destId="{68379D5F-F4D7-4DDA-A6A7-0531ACADDCE5}" srcOrd="0" destOrd="0" presId="urn:microsoft.com/office/officeart/2005/8/layout/radial1"/>
    <dgm:cxn modelId="{CCC23DD9-7746-495D-AF0C-BFE5D7500DA3}" srcId="{5196B0CF-34A3-4996-9ED5-D6B8B5F5307F}" destId="{CDD69F7A-A857-4222-9997-3E1C19E069D7}" srcOrd="0" destOrd="0" parTransId="{D98A462E-99F1-4C82-B655-5D88A1C0781D}" sibTransId="{B09E5F61-010F-4F43-A4DD-AF2BE961A9EC}"/>
    <dgm:cxn modelId="{E2556F62-C148-43B7-A88D-073F29701A21}" type="presOf" srcId="{F7863DFF-DBFE-42D2-9E8A-172E9339B969}" destId="{F6D8393D-FEBF-4154-9CF0-AD14DB4A1FDF}" srcOrd="0" destOrd="0" presId="urn:microsoft.com/office/officeart/2005/8/layout/radial1"/>
    <dgm:cxn modelId="{3C06CB98-5F42-4E80-ACD5-21F540067CD9}" type="presOf" srcId="{29A297D5-0FA5-4DB3-800E-77C4417FF96C}" destId="{C6B90A2B-07B2-4217-BCDE-F3E81F10B101}" srcOrd="1" destOrd="0" presId="urn:microsoft.com/office/officeart/2005/8/layout/radial1"/>
    <dgm:cxn modelId="{EBDEE896-A347-4A07-B432-9098CAF915B5}" type="presOf" srcId="{5F7E72E3-50C9-4D0D-AAB3-7B0AFF5B7B20}" destId="{C3C40E3B-3511-4FC9-A61A-673C2847F076}" srcOrd="1" destOrd="0" presId="urn:microsoft.com/office/officeart/2005/8/layout/radial1"/>
    <dgm:cxn modelId="{6E031D0F-C5A4-4C87-A42B-A7E3167C3D9B}" type="presOf" srcId="{332E7022-2D3B-4D8B-BB49-42F509FEDF48}" destId="{1B7270CF-A209-4674-838C-25DC7F327376}" srcOrd="1" destOrd="0" presId="urn:microsoft.com/office/officeart/2005/8/layout/radial1"/>
    <dgm:cxn modelId="{115EA765-C7F9-4BA4-9761-B8B8A54C7D0C}" type="presOf" srcId="{1CAECC3B-1216-4E51-ACE6-6355A540F1A3}" destId="{B7D715A9-258B-402B-8DBF-17960E7CDA75}" srcOrd="0" destOrd="0" presId="urn:microsoft.com/office/officeart/2005/8/layout/radial1"/>
    <dgm:cxn modelId="{C3197AF6-5B5E-4A5D-A092-09201C1BA0E4}" srcId="{CDD69F7A-A857-4222-9997-3E1C19E069D7}" destId="{316A2ED0-67B8-4B1D-A4B8-ADE7386AB0E6}" srcOrd="3" destOrd="0" parTransId="{D45A1EBC-7929-4BD0-B9A8-C8A38D13B711}" sibTransId="{7996C59E-299C-4610-956D-4BA9F3476B79}"/>
    <dgm:cxn modelId="{5B910412-E9C0-4EE1-8FC2-978FF772F762}" type="presOf" srcId="{5F7E72E3-50C9-4D0D-AAB3-7B0AFF5B7B20}" destId="{37636747-A6FB-44DD-A85D-9B0ECF08B788}" srcOrd="0" destOrd="0" presId="urn:microsoft.com/office/officeart/2005/8/layout/radial1"/>
    <dgm:cxn modelId="{227227CB-8CEB-4A11-A498-E91F85340F64}" type="presOf" srcId="{D45A1EBC-7929-4BD0-B9A8-C8A38D13B711}" destId="{C70C7F5D-6D3A-47B9-A16B-C23EEE386565}" srcOrd="1" destOrd="0" presId="urn:microsoft.com/office/officeart/2005/8/layout/radial1"/>
    <dgm:cxn modelId="{CD0A2C53-1B61-4BDE-9256-7F7A15594758}" type="presOf" srcId="{332E7022-2D3B-4D8B-BB49-42F509FEDF48}" destId="{0212C740-01D6-4A22-B032-0D666D28A2E0}" srcOrd="0" destOrd="0" presId="urn:microsoft.com/office/officeart/2005/8/layout/radial1"/>
    <dgm:cxn modelId="{483F53A8-64E2-4DC7-9AE2-73ECE1161221}" type="presOf" srcId="{4D9C155A-E4FD-487A-BB9F-26DAA781BF58}" destId="{8CF373EA-F237-4448-B1C6-F213D05E87B2}" srcOrd="0" destOrd="0" presId="urn:microsoft.com/office/officeart/2005/8/layout/radial1"/>
    <dgm:cxn modelId="{4EE9A999-3979-4525-B780-2AECB9669E21}" srcId="{CDD69F7A-A857-4222-9997-3E1C19E069D7}" destId="{1BE33457-E94D-425F-BD67-A6E2A387D4E7}" srcOrd="2" destOrd="0" parTransId="{332E7022-2D3B-4D8B-BB49-42F509FEDF48}" sibTransId="{FAC7F525-045F-45EF-B649-D4B5E8901E8F}"/>
    <dgm:cxn modelId="{16D71155-FFB5-4910-837A-4A69A451DE98}" type="presOf" srcId="{1CAECC3B-1216-4E51-ACE6-6355A540F1A3}" destId="{D5F50523-80D8-4A41-810B-AFF565345A02}" srcOrd="1" destOrd="0" presId="urn:microsoft.com/office/officeart/2005/8/layout/radial1"/>
    <dgm:cxn modelId="{4A17B8DD-0AC2-4467-B56E-B64119F6642A}" srcId="{CDD69F7A-A857-4222-9997-3E1C19E069D7}" destId="{DC9F1479-8719-4403-974D-86862245F498}" srcOrd="1" destOrd="0" parTransId="{29A297D5-0FA5-4DB3-800E-77C4417FF96C}" sibTransId="{DF61BFBF-3D30-4A4F-B392-B8F6E20699DD}"/>
    <dgm:cxn modelId="{E6E85A59-AB2F-46CF-AD90-BC4D0FB85F5C}" type="presParOf" srcId="{4ADC9734-3DE8-46AC-A9DA-51A731C88C7A}" destId="{ED1E4F61-82D3-4A3F-BA31-13BD8E78EBC3}" srcOrd="0" destOrd="0" presId="urn:microsoft.com/office/officeart/2005/8/layout/radial1"/>
    <dgm:cxn modelId="{CA5A647B-CD8A-4088-A6D0-3D7B05270BC1}" type="presParOf" srcId="{4ADC9734-3DE8-46AC-A9DA-51A731C88C7A}" destId="{37636747-A6FB-44DD-A85D-9B0ECF08B788}" srcOrd="1" destOrd="0" presId="urn:microsoft.com/office/officeart/2005/8/layout/radial1"/>
    <dgm:cxn modelId="{722E5149-B905-482C-BFC0-A705B904B929}" type="presParOf" srcId="{37636747-A6FB-44DD-A85D-9B0ECF08B788}" destId="{C3C40E3B-3511-4FC9-A61A-673C2847F076}" srcOrd="0" destOrd="0" presId="urn:microsoft.com/office/officeart/2005/8/layout/radial1"/>
    <dgm:cxn modelId="{16F9ABED-BE00-4683-83AD-5EC0AFF090D7}" type="presParOf" srcId="{4ADC9734-3DE8-46AC-A9DA-51A731C88C7A}" destId="{16AB5187-F2BE-42EE-9B4A-4268BEE92E7E}" srcOrd="2" destOrd="0" presId="urn:microsoft.com/office/officeart/2005/8/layout/radial1"/>
    <dgm:cxn modelId="{A9D7CDE0-CB57-402F-B0E0-954CE03E4FC3}" type="presParOf" srcId="{4ADC9734-3DE8-46AC-A9DA-51A731C88C7A}" destId="{57B75CCD-FE80-4A35-99AF-BCD8F9930AB2}" srcOrd="3" destOrd="0" presId="urn:microsoft.com/office/officeart/2005/8/layout/radial1"/>
    <dgm:cxn modelId="{6AE2BFD6-CD35-473D-B8C9-4A131617D87A}" type="presParOf" srcId="{57B75CCD-FE80-4A35-99AF-BCD8F9930AB2}" destId="{C6B90A2B-07B2-4217-BCDE-F3E81F10B101}" srcOrd="0" destOrd="0" presId="urn:microsoft.com/office/officeart/2005/8/layout/radial1"/>
    <dgm:cxn modelId="{523B409F-EF13-4EF1-921C-5E462ACD8F1C}" type="presParOf" srcId="{4ADC9734-3DE8-46AC-A9DA-51A731C88C7A}" destId="{D6372F21-063D-4DEF-86F8-C377936EAE3C}" srcOrd="4" destOrd="0" presId="urn:microsoft.com/office/officeart/2005/8/layout/radial1"/>
    <dgm:cxn modelId="{059A3104-AB65-4A82-9BE6-5FD126EBE97E}" type="presParOf" srcId="{4ADC9734-3DE8-46AC-A9DA-51A731C88C7A}" destId="{0212C740-01D6-4A22-B032-0D666D28A2E0}" srcOrd="5" destOrd="0" presId="urn:microsoft.com/office/officeart/2005/8/layout/radial1"/>
    <dgm:cxn modelId="{F15666F5-3AE6-44C2-9A5D-D54CC29F8C86}" type="presParOf" srcId="{0212C740-01D6-4A22-B032-0D666D28A2E0}" destId="{1B7270CF-A209-4674-838C-25DC7F327376}" srcOrd="0" destOrd="0" presId="urn:microsoft.com/office/officeart/2005/8/layout/radial1"/>
    <dgm:cxn modelId="{592E6548-0697-4E70-8FD9-C793255D2B3A}" type="presParOf" srcId="{4ADC9734-3DE8-46AC-A9DA-51A731C88C7A}" destId="{49DC3390-E35B-4904-9381-0B5889076D1F}" srcOrd="6" destOrd="0" presId="urn:microsoft.com/office/officeart/2005/8/layout/radial1"/>
    <dgm:cxn modelId="{F8061560-7AA1-45C9-8B84-43F477408E51}" type="presParOf" srcId="{4ADC9734-3DE8-46AC-A9DA-51A731C88C7A}" destId="{477C9460-F481-4C97-A2A4-70CBD077689E}" srcOrd="7" destOrd="0" presId="urn:microsoft.com/office/officeart/2005/8/layout/radial1"/>
    <dgm:cxn modelId="{85670E75-1410-4C7C-BC96-3ABCEBB71659}" type="presParOf" srcId="{477C9460-F481-4C97-A2A4-70CBD077689E}" destId="{C70C7F5D-6D3A-47B9-A16B-C23EEE386565}" srcOrd="0" destOrd="0" presId="urn:microsoft.com/office/officeart/2005/8/layout/radial1"/>
    <dgm:cxn modelId="{FF394E17-6ABD-49D1-A5C8-3C4B93E8E90B}" type="presParOf" srcId="{4ADC9734-3DE8-46AC-A9DA-51A731C88C7A}" destId="{5C66CBF1-1AAB-4F58-80AC-95A6788E0B0E}" srcOrd="8" destOrd="0" presId="urn:microsoft.com/office/officeart/2005/8/layout/radial1"/>
    <dgm:cxn modelId="{489B7DBB-3069-44D7-9C24-AD101B086C86}" type="presParOf" srcId="{4ADC9734-3DE8-46AC-A9DA-51A731C88C7A}" destId="{68379D5F-F4D7-4DDA-A6A7-0531ACADDCE5}" srcOrd="9" destOrd="0" presId="urn:microsoft.com/office/officeart/2005/8/layout/radial1"/>
    <dgm:cxn modelId="{5C945F44-AF44-48BB-B818-6C764DF77150}" type="presParOf" srcId="{68379D5F-F4D7-4DDA-A6A7-0531ACADDCE5}" destId="{8CC0881C-A853-41E9-A568-720C3523F7B2}" srcOrd="0" destOrd="0" presId="urn:microsoft.com/office/officeart/2005/8/layout/radial1"/>
    <dgm:cxn modelId="{54574965-7B17-4AB3-8B0E-0228A0AC55F3}" type="presParOf" srcId="{4ADC9734-3DE8-46AC-A9DA-51A731C88C7A}" destId="{F6D8393D-FEBF-4154-9CF0-AD14DB4A1FDF}" srcOrd="10" destOrd="0" presId="urn:microsoft.com/office/officeart/2005/8/layout/radial1"/>
    <dgm:cxn modelId="{296E5312-66AE-4A63-9B83-D9FE708D049E}" type="presParOf" srcId="{4ADC9734-3DE8-46AC-A9DA-51A731C88C7A}" destId="{B7D715A9-258B-402B-8DBF-17960E7CDA75}" srcOrd="11" destOrd="0" presId="urn:microsoft.com/office/officeart/2005/8/layout/radial1"/>
    <dgm:cxn modelId="{60299B96-C962-4164-BB9B-2A519F4354BC}" type="presParOf" srcId="{B7D715A9-258B-402B-8DBF-17960E7CDA75}" destId="{D5F50523-80D8-4A41-810B-AFF565345A02}" srcOrd="0" destOrd="0" presId="urn:microsoft.com/office/officeart/2005/8/layout/radial1"/>
    <dgm:cxn modelId="{085028EC-B877-46FD-8524-7B58604B9188}" type="presParOf" srcId="{4ADC9734-3DE8-46AC-A9DA-51A731C88C7A}" destId="{8CF373EA-F237-4448-B1C6-F213D05E87B2}" srcOrd="1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752C60-BC37-4712-AB6F-06E1499B34E2}"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AU"/>
        </a:p>
      </dgm:t>
    </dgm:pt>
    <dgm:pt modelId="{28ACCD70-918E-4502-AAD5-93043949CA30}">
      <dgm:prSet phldrT="[Text]" custT="1"/>
      <dgm:spPr/>
      <dgm:t>
        <a:bodyPr/>
        <a:lstStyle/>
        <a:p>
          <a:r>
            <a:rPr lang="en-AU" sz="1400" dirty="0" smtClean="0"/>
            <a:t>Acting in the World</a:t>
          </a:r>
          <a:endParaRPr lang="en-AU" sz="1400" dirty="0"/>
        </a:p>
      </dgm:t>
    </dgm:pt>
    <dgm:pt modelId="{54230D5E-EF78-458E-A1BD-ED290F74D3A9}" type="parTrans" cxnId="{74488CA5-C4FF-4E09-8F32-289EAC97FD42}">
      <dgm:prSet/>
      <dgm:spPr/>
      <dgm:t>
        <a:bodyPr/>
        <a:lstStyle/>
        <a:p>
          <a:endParaRPr lang="en-AU"/>
        </a:p>
      </dgm:t>
    </dgm:pt>
    <dgm:pt modelId="{FC210A89-1959-4C34-BBE9-0EF166348B4D}" type="sibTrans" cxnId="{74488CA5-C4FF-4E09-8F32-289EAC97FD42}">
      <dgm:prSet/>
      <dgm:spPr/>
      <dgm:t>
        <a:bodyPr/>
        <a:lstStyle/>
        <a:p>
          <a:endParaRPr lang="en-AU"/>
        </a:p>
      </dgm:t>
    </dgm:pt>
    <dgm:pt modelId="{79E3AFDA-F07F-4133-8343-84935F8A92F0}">
      <dgm:prSet phldrT="[Text]" custT="1"/>
      <dgm:spPr/>
      <dgm:t>
        <a:bodyPr/>
        <a:lstStyle/>
        <a:p>
          <a:r>
            <a:rPr lang="en-AU" sz="1400" dirty="0" smtClean="0"/>
            <a:t>Observing &amp; Describing</a:t>
          </a:r>
          <a:endParaRPr lang="en-AU" sz="1400" dirty="0"/>
        </a:p>
      </dgm:t>
    </dgm:pt>
    <dgm:pt modelId="{20B5EBCF-BC67-4D16-8F17-8C351CB7E094}" type="parTrans" cxnId="{D452AA45-619F-400F-A849-619C2ACB1DF6}">
      <dgm:prSet/>
      <dgm:spPr/>
      <dgm:t>
        <a:bodyPr/>
        <a:lstStyle/>
        <a:p>
          <a:endParaRPr lang="en-AU"/>
        </a:p>
      </dgm:t>
    </dgm:pt>
    <dgm:pt modelId="{8BCF6337-2C80-43CE-AFC2-AF2B7F732627}" type="sibTrans" cxnId="{D452AA45-619F-400F-A849-619C2ACB1DF6}">
      <dgm:prSet/>
      <dgm:spPr/>
      <dgm:t>
        <a:bodyPr/>
        <a:lstStyle/>
        <a:p>
          <a:endParaRPr lang="en-AU"/>
        </a:p>
      </dgm:t>
    </dgm:pt>
    <dgm:pt modelId="{2F1EAE61-0DDE-4D84-9EF4-774745B03608}">
      <dgm:prSet phldrT="[Text]" custT="1"/>
      <dgm:spPr/>
      <dgm:t>
        <a:bodyPr/>
        <a:lstStyle/>
        <a:p>
          <a:r>
            <a:rPr lang="en-AU" sz="1400" dirty="0" smtClean="0"/>
            <a:t>Uncovering stories</a:t>
          </a:r>
          <a:endParaRPr lang="en-AU" sz="1400" dirty="0"/>
        </a:p>
      </dgm:t>
    </dgm:pt>
    <dgm:pt modelId="{CFE533FC-265A-48FE-A27B-316309816CF1}" type="parTrans" cxnId="{468EA907-CB8E-4B0D-BAAC-9D7FA6152F04}">
      <dgm:prSet/>
      <dgm:spPr/>
      <dgm:t>
        <a:bodyPr/>
        <a:lstStyle/>
        <a:p>
          <a:endParaRPr lang="en-AU"/>
        </a:p>
      </dgm:t>
    </dgm:pt>
    <dgm:pt modelId="{7A790F4C-8037-4CC0-BF35-2FCA670DA53C}" type="sibTrans" cxnId="{468EA907-CB8E-4B0D-BAAC-9D7FA6152F04}">
      <dgm:prSet/>
      <dgm:spPr/>
      <dgm:t>
        <a:bodyPr/>
        <a:lstStyle/>
        <a:p>
          <a:endParaRPr lang="en-AU"/>
        </a:p>
      </dgm:t>
    </dgm:pt>
    <dgm:pt modelId="{330A079D-25C3-47EB-B051-150D9D74278E}">
      <dgm:prSet custT="1"/>
      <dgm:spPr/>
      <dgm:t>
        <a:bodyPr/>
        <a:lstStyle/>
        <a:p>
          <a:r>
            <a:rPr lang="en-AU" sz="1400" dirty="0" smtClean="0"/>
            <a:t>Questioning &amp; Wondering</a:t>
          </a:r>
        </a:p>
      </dgm:t>
    </dgm:pt>
    <dgm:pt modelId="{5F8CA170-304A-45A1-B66B-C01CCD05A49A}" type="parTrans" cxnId="{2319FD6D-5002-452E-8CDA-3C563075B2D2}">
      <dgm:prSet/>
      <dgm:spPr/>
      <dgm:t>
        <a:bodyPr/>
        <a:lstStyle/>
        <a:p>
          <a:endParaRPr lang="en-AU"/>
        </a:p>
      </dgm:t>
    </dgm:pt>
    <dgm:pt modelId="{77E50735-E517-4488-9F92-661A30C55020}" type="sibTrans" cxnId="{2319FD6D-5002-452E-8CDA-3C563075B2D2}">
      <dgm:prSet/>
      <dgm:spPr/>
      <dgm:t>
        <a:bodyPr/>
        <a:lstStyle/>
        <a:p>
          <a:endParaRPr lang="en-AU"/>
        </a:p>
      </dgm:t>
    </dgm:pt>
    <dgm:pt modelId="{B1957C4B-5204-42D5-87AB-27FE5AF6EFE1}">
      <dgm:prSet phldrT="[Text]" custT="1"/>
      <dgm:spPr/>
      <dgm:t>
        <a:bodyPr/>
        <a:lstStyle/>
        <a:p>
          <a:r>
            <a:rPr lang="en-AU" sz="1400" dirty="0" smtClean="0"/>
            <a:t>Mapping &amp; Navigating</a:t>
          </a:r>
        </a:p>
      </dgm:t>
    </dgm:pt>
    <dgm:pt modelId="{A30ED817-2F7C-4D70-AB00-693C6B9556A9}" type="parTrans" cxnId="{2253948E-BAA8-4D19-BCF6-D448604A41C1}">
      <dgm:prSet/>
      <dgm:spPr/>
      <dgm:t>
        <a:bodyPr/>
        <a:lstStyle/>
        <a:p>
          <a:endParaRPr lang="en-AU"/>
        </a:p>
      </dgm:t>
    </dgm:pt>
    <dgm:pt modelId="{370C957A-825C-4416-9294-96A8E329EF30}" type="sibTrans" cxnId="{2253948E-BAA8-4D19-BCF6-D448604A41C1}">
      <dgm:prSet/>
      <dgm:spPr/>
      <dgm:t>
        <a:bodyPr/>
        <a:lstStyle/>
        <a:p>
          <a:endParaRPr lang="en-AU"/>
        </a:p>
      </dgm:t>
    </dgm:pt>
    <dgm:pt modelId="{D261B152-54BA-417B-B564-56D4C11DA9FA}">
      <dgm:prSet phldrT="[Text]" custT="1"/>
      <dgm:spPr/>
      <dgm:t>
        <a:bodyPr/>
        <a:lstStyle/>
        <a:p>
          <a:r>
            <a:rPr lang="en-AU" sz="1400" dirty="0" smtClean="0"/>
            <a:t>Spanning &amp; Connecting</a:t>
          </a:r>
        </a:p>
      </dgm:t>
    </dgm:pt>
    <dgm:pt modelId="{1616D1B4-6EEF-47AA-A349-979A9FFAF1D0}" type="parTrans" cxnId="{C1563C13-6AFE-4E7D-BC60-464380D07952}">
      <dgm:prSet/>
      <dgm:spPr/>
      <dgm:t>
        <a:bodyPr/>
        <a:lstStyle/>
        <a:p>
          <a:endParaRPr lang="en-AU"/>
        </a:p>
      </dgm:t>
    </dgm:pt>
    <dgm:pt modelId="{7AD287C7-C351-4B3B-BD70-5523E5C3507C}" type="sibTrans" cxnId="{C1563C13-6AFE-4E7D-BC60-464380D07952}">
      <dgm:prSet/>
      <dgm:spPr/>
      <dgm:t>
        <a:bodyPr/>
        <a:lstStyle/>
        <a:p>
          <a:endParaRPr lang="en-AU"/>
        </a:p>
      </dgm:t>
    </dgm:pt>
    <dgm:pt modelId="{2A673B6A-3E01-43E2-A10D-5FB0713C57A2}">
      <dgm:prSet phldrT="[Text]" custT="1"/>
      <dgm:spPr/>
      <dgm:t>
        <a:bodyPr/>
        <a:lstStyle/>
        <a:p>
          <a:r>
            <a:rPr lang="en-AU" sz="1400" dirty="0" smtClean="0"/>
            <a:t>Reconciling &amp; Validating</a:t>
          </a:r>
        </a:p>
      </dgm:t>
    </dgm:pt>
    <dgm:pt modelId="{AC13608A-32BF-411F-8CE3-477674193102}" type="parTrans" cxnId="{7B4B442B-F7E8-4ADB-A24F-D6D6253AED02}">
      <dgm:prSet/>
      <dgm:spPr/>
      <dgm:t>
        <a:bodyPr/>
        <a:lstStyle/>
        <a:p>
          <a:endParaRPr lang="en-AU"/>
        </a:p>
      </dgm:t>
    </dgm:pt>
    <dgm:pt modelId="{96B22EF7-5B86-43D4-B0F9-16315BDE13E5}" type="sibTrans" cxnId="{7B4B442B-F7E8-4ADB-A24F-D6D6253AED02}">
      <dgm:prSet/>
      <dgm:spPr/>
      <dgm:t>
        <a:bodyPr/>
        <a:lstStyle/>
        <a:p>
          <a:endParaRPr lang="en-AU"/>
        </a:p>
      </dgm:t>
    </dgm:pt>
    <dgm:pt modelId="{094CF96D-33F6-4BB1-8E36-97C152F6C2C6}">
      <dgm:prSet phldrT="[Text]" custT="1"/>
      <dgm:spPr/>
      <dgm:t>
        <a:bodyPr/>
        <a:lstStyle/>
        <a:p>
          <a:r>
            <a:rPr lang="en-AU" sz="1400" dirty="0" smtClean="0"/>
            <a:t>Interacting &amp; Incorporating</a:t>
          </a:r>
        </a:p>
      </dgm:t>
    </dgm:pt>
    <dgm:pt modelId="{B17B3024-0DA8-4A5D-B215-CF05F4614546}" type="parTrans" cxnId="{3D0BB9DC-C744-4E5A-8E18-21CE8E11A79B}">
      <dgm:prSet/>
      <dgm:spPr/>
      <dgm:t>
        <a:bodyPr/>
        <a:lstStyle/>
        <a:p>
          <a:endParaRPr lang="en-AU"/>
        </a:p>
      </dgm:t>
    </dgm:pt>
    <dgm:pt modelId="{87D90055-A167-4CF6-AE60-C920EB7241C3}" type="sibTrans" cxnId="{3D0BB9DC-C744-4E5A-8E18-21CE8E11A79B}">
      <dgm:prSet/>
      <dgm:spPr/>
      <dgm:t>
        <a:bodyPr/>
        <a:lstStyle/>
        <a:p>
          <a:endParaRPr lang="en-AU"/>
        </a:p>
      </dgm:t>
    </dgm:pt>
    <dgm:pt modelId="{E9727C1C-CC82-4B0F-B2B6-44DC8BBB051B}">
      <dgm:prSet phldrT="[Text]" custT="1"/>
      <dgm:spPr/>
      <dgm:t>
        <a:bodyPr/>
        <a:lstStyle/>
        <a:p>
          <a:r>
            <a:rPr lang="en-AU" sz="1400" dirty="0" smtClean="0">
              <a:solidFill>
                <a:srgbClr val="00B050"/>
              </a:solidFill>
            </a:rPr>
            <a:t>Choosing &amp; Deciding</a:t>
          </a:r>
          <a:endParaRPr lang="en-AU" sz="1400" dirty="0">
            <a:solidFill>
              <a:srgbClr val="00B050"/>
            </a:solidFill>
          </a:endParaRPr>
        </a:p>
      </dgm:t>
    </dgm:pt>
    <dgm:pt modelId="{663DF58A-A4EA-4CC4-BBDC-7B6570B47F34}" type="parTrans" cxnId="{108EF4C9-40C9-468A-A9DA-EF1182860C07}">
      <dgm:prSet/>
      <dgm:spPr/>
      <dgm:t>
        <a:bodyPr/>
        <a:lstStyle/>
        <a:p>
          <a:endParaRPr lang="en-AU"/>
        </a:p>
      </dgm:t>
    </dgm:pt>
    <dgm:pt modelId="{41ECEC3B-B24A-44E5-889E-DA54F712FE3C}" type="sibTrans" cxnId="{108EF4C9-40C9-468A-A9DA-EF1182860C07}">
      <dgm:prSet/>
      <dgm:spPr/>
      <dgm:t>
        <a:bodyPr/>
        <a:lstStyle/>
        <a:p>
          <a:endParaRPr lang="en-AU"/>
        </a:p>
      </dgm:t>
    </dgm:pt>
    <dgm:pt modelId="{B4AD7EA0-52E5-4691-B5D9-2DC1523E40F3}" type="pres">
      <dgm:prSet presAssocID="{E2752C60-BC37-4712-AB6F-06E1499B34E2}" presName="cycle" presStyleCnt="0">
        <dgm:presLayoutVars>
          <dgm:dir/>
          <dgm:resizeHandles val="exact"/>
        </dgm:presLayoutVars>
      </dgm:prSet>
      <dgm:spPr/>
      <dgm:t>
        <a:bodyPr/>
        <a:lstStyle/>
        <a:p>
          <a:endParaRPr lang="en-AU"/>
        </a:p>
      </dgm:t>
    </dgm:pt>
    <dgm:pt modelId="{5EBD54E0-49A2-4F21-9282-9F4F998A15E5}" type="pres">
      <dgm:prSet presAssocID="{28ACCD70-918E-4502-AAD5-93043949CA30}" presName="dummy" presStyleCnt="0"/>
      <dgm:spPr/>
      <dgm:t>
        <a:bodyPr/>
        <a:lstStyle/>
        <a:p>
          <a:endParaRPr lang="en-AU"/>
        </a:p>
      </dgm:t>
    </dgm:pt>
    <dgm:pt modelId="{F2E30267-B4FB-4D7A-B844-28F5848A3570}" type="pres">
      <dgm:prSet presAssocID="{28ACCD70-918E-4502-AAD5-93043949CA30}" presName="node" presStyleLbl="revTx" presStyleIdx="0" presStyleCnt="9" custScaleX="199856" custScaleY="149815">
        <dgm:presLayoutVars>
          <dgm:bulletEnabled val="1"/>
        </dgm:presLayoutVars>
      </dgm:prSet>
      <dgm:spPr/>
      <dgm:t>
        <a:bodyPr/>
        <a:lstStyle/>
        <a:p>
          <a:endParaRPr lang="en-AU"/>
        </a:p>
      </dgm:t>
    </dgm:pt>
    <dgm:pt modelId="{58319128-81CD-42AD-A7C3-5680C2E6C302}" type="pres">
      <dgm:prSet presAssocID="{FC210A89-1959-4C34-BBE9-0EF166348B4D}" presName="sibTrans" presStyleLbl="node1" presStyleIdx="0" presStyleCnt="9"/>
      <dgm:spPr/>
      <dgm:t>
        <a:bodyPr/>
        <a:lstStyle/>
        <a:p>
          <a:endParaRPr lang="en-AU"/>
        </a:p>
      </dgm:t>
    </dgm:pt>
    <dgm:pt modelId="{39B133E9-36C7-4977-8FD5-98118556E2C2}" type="pres">
      <dgm:prSet presAssocID="{E9727C1C-CC82-4B0F-B2B6-44DC8BBB051B}" presName="dummy" presStyleCnt="0"/>
      <dgm:spPr/>
      <dgm:t>
        <a:bodyPr/>
        <a:lstStyle/>
        <a:p>
          <a:endParaRPr lang="en-AU"/>
        </a:p>
      </dgm:t>
    </dgm:pt>
    <dgm:pt modelId="{3A7DCE27-DAEF-4EF1-8FA8-B365DC7E5844}" type="pres">
      <dgm:prSet presAssocID="{E9727C1C-CC82-4B0F-B2B6-44DC8BBB051B}" presName="node" presStyleLbl="revTx" presStyleIdx="1" presStyleCnt="9" custScaleX="232514">
        <dgm:presLayoutVars>
          <dgm:bulletEnabled val="1"/>
        </dgm:presLayoutVars>
      </dgm:prSet>
      <dgm:spPr/>
      <dgm:t>
        <a:bodyPr/>
        <a:lstStyle/>
        <a:p>
          <a:endParaRPr lang="en-AU"/>
        </a:p>
      </dgm:t>
    </dgm:pt>
    <dgm:pt modelId="{13560B4E-EA7F-4751-8984-14EC9D1E7614}" type="pres">
      <dgm:prSet presAssocID="{41ECEC3B-B24A-44E5-889E-DA54F712FE3C}" presName="sibTrans" presStyleLbl="node1" presStyleIdx="1" presStyleCnt="9"/>
      <dgm:spPr/>
      <dgm:t>
        <a:bodyPr/>
        <a:lstStyle/>
        <a:p>
          <a:endParaRPr lang="en-AU"/>
        </a:p>
      </dgm:t>
    </dgm:pt>
    <dgm:pt modelId="{5FE80983-2DB2-4A91-8433-C739314FFE14}" type="pres">
      <dgm:prSet presAssocID="{79E3AFDA-F07F-4133-8343-84935F8A92F0}" presName="dummy" presStyleCnt="0"/>
      <dgm:spPr/>
      <dgm:t>
        <a:bodyPr/>
        <a:lstStyle/>
        <a:p>
          <a:endParaRPr lang="en-AU"/>
        </a:p>
      </dgm:t>
    </dgm:pt>
    <dgm:pt modelId="{D115F823-27EC-421F-8CAB-D3BABDFE3E2C}" type="pres">
      <dgm:prSet presAssocID="{79E3AFDA-F07F-4133-8343-84935F8A92F0}" presName="node" presStyleLbl="revTx" presStyleIdx="2" presStyleCnt="9" custScaleX="226612">
        <dgm:presLayoutVars>
          <dgm:bulletEnabled val="1"/>
        </dgm:presLayoutVars>
      </dgm:prSet>
      <dgm:spPr/>
      <dgm:t>
        <a:bodyPr/>
        <a:lstStyle/>
        <a:p>
          <a:endParaRPr lang="en-AU"/>
        </a:p>
      </dgm:t>
    </dgm:pt>
    <dgm:pt modelId="{D8052801-E3AA-4679-B05A-BAE7FA118230}" type="pres">
      <dgm:prSet presAssocID="{8BCF6337-2C80-43CE-AFC2-AF2B7F732627}" presName="sibTrans" presStyleLbl="node1" presStyleIdx="2" presStyleCnt="9" custLinFactNeighborX="-701" custLinFactNeighborY="-3"/>
      <dgm:spPr/>
      <dgm:t>
        <a:bodyPr/>
        <a:lstStyle/>
        <a:p>
          <a:endParaRPr lang="en-AU"/>
        </a:p>
      </dgm:t>
    </dgm:pt>
    <dgm:pt modelId="{78EF10A1-048C-40D4-8FD6-8B970B654152}" type="pres">
      <dgm:prSet presAssocID="{330A079D-25C3-47EB-B051-150D9D74278E}" presName="dummy" presStyleCnt="0"/>
      <dgm:spPr/>
      <dgm:t>
        <a:bodyPr/>
        <a:lstStyle/>
        <a:p>
          <a:endParaRPr lang="en-AU"/>
        </a:p>
      </dgm:t>
    </dgm:pt>
    <dgm:pt modelId="{D6D15F31-B9FC-4B6D-950E-2F35D442509C}" type="pres">
      <dgm:prSet presAssocID="{330A079D-25C3-47EB-B051-150D9D74278E}" presName="node" presStyleLbl="revTx" presStyleIdx="3" presStyleCnt="9" custScaleX="203348">
        <dgm:presLayoutVars>
          <dgm:bulletEnabled val="1"/>
        </dgm:presLayoutVars>
      </dgm:prSet>
      <dgm:spPr/>
      <dgm:t>
        <a:bodyPr/>
        <a:lstStyle/>
        <a:p>
          <a:endParaRPr lang="en-AU"/>
        </a:p>
      </dgm:t>
    </dgm:pt>
    <dgm:pt modelId="{E4E41FD8-FBD3-4391-8E8D-B56D9F7E5E96}" type="pres">
      <dgm:prSet presAssocID="{77E50735-E517-4488-9F92-661A30C55020}" presName="sibTrans" presStyleLbl="node1" presStyleIdx="3" presStyleCnt="9"/>
      <dgm:spPr/>
      <dgm:t>
        <a:bodyPr/>
        <a:lstStyle/>
        <a:p>
          <a:endParaRPr lang="en-AU"/>
        </a:p>
      </dgm:t>
    </dgm:pt>
    <dgm:pt modelId="{2CFC2D91-ADE6-462E-9D78-8A901B6491B4}" type="pres">
      <dgm:prSet presAssocID="{2F1EAE61-0DDE-4D84-9EF4-774745B03608}" presName="dummy" presStyleCnt="0"/>
      <dgm:spPr/>
      <dgm:t>
        <a:bodyPr/>
        <a:lstStyle/>
        <a:p>
          <a:endParaRPr lang="en-AU"/>
        </a:p>
      </dgm:t>
    </dgm:pt>
    <dgm:pt modelId="{8FA70229-6F7F-43A9-BD02-EB1960EF0004}" type="pres">
      <dgm:prSet presAssocID="{2F1EAE61-0DDE-4D84-9EF4-774745B03608}" presName="node" presStyleLbl="revTx" presStyleIdx="4" presStyleCnt="9" custScaleX="167845">
        <dgm:presLayoutVars>
          <dgm:bulletEnabled val="1"/>
        </dgm:presLayoutVars>
      </dgm:prSet>
      <dgm:spPr/>
      <dgm:t>
        <a:bodyPr/>
        <a:lstStyle/>
        <a:p>
          <a:endParaRPr lang="en-AU"/>
        </a:p>
      </dgm:t>
    </dgm:pt>
    <dgm:pt modelId="{127F8187-6F55-414E-8A72-2CCDCFE7FB6A}" type="pres">
      <dgm:prSet presAssocID="{7A790F4C-8037-4CC0-BF35-2FCA670DA53C}" presName="sibTrans" presStyleLbl="node1" presStyleIdx="4" presStyleCnt="9"/>
      <dgm:spPr/>
      <dgm:t>
        <a:bodyPr/>
        <a:lstStyle/>
        <a:p>
          <a:endParaRPr lang="en-AU"/>
        </a:p>
      </dgm:t>
    </dgm:pt>
    <dgm:pt modelId="{B8B84C58-A81C-40E5-84E6-C13E09DD4208}" type="pres">
      <dgm:prSet presAssocID="{B1957C4B-5204-42D5-87AB-27FE5AF6EFE1}" presName="dummy" presStyleCnt="0"/>
      <dgm:spPr/>
      <dgm:t>
        <a:bodyPr/>
        <a:lstStyle/>
        <a:p>
          <a:endParaRPr lang="en-AU"/>
        </a:p>
      </dgm:t>
    </dgm:pt>
    <dgm:pt modelId="{3217DBAE-A57B-455E-8D3D-5979416F823F}" type="pres">
      <dgm:prSet presAssocID="{B1957C4B-5204-42D5-87AB-27FE5AF6EFE1}" presName="node" presStyleLbl="revTx" presStyleIdx="5" presStyleCnt="9" custScaleX="269362">
        <dgm:presLayoutVars>
          <dgm:bulletEnabled val="1"/>
        </dgm:presLayoutVars>
      </dgm:prSet>
      <dgm:spPr/>
      <dgm:t>
        <a:bodyPr/>
        <a:lstStyle/>
        <a:p>
          <a:endParaRPr lang="en-AU"/>
        </a:p>
      </dgm:t>
    </dgm:pt>
    <dgm:pt modelId="{BDCE42CF-AC6B-49D1-9F3F-56BFA1F9646A}" type="pres">
      <dgm:prSet presAssocID="{370C957A-825C-4416-9294-96A8E329EF30}" presName="sibTrans" presStyleLbl="node1" presStyleIdx="5" presStyleCnt="9"/>
      <dgm:spPr/>
      <dgm:t>
        <a:bodyPr/>
        <a:lstStyle/>
        <a:p>
          <a:endParaRPr lang="en-AU"/>
        </a:p>
      </dgm:t>
    </dgm:pt>
    <dgm:pt modelId="{5954E80C-E74A-4A32-8606-D3DAAB3451D7}" type="pres">
      <dgm:prSet presAssocID="{D261B152-54BA-417B-B564-56D4C11DA9FA}" presName="dummy" presStyleCnt="0"/>
      <dgm:spPr/>
      <dgm:t>
        <a:bodyPr/>
        <a:lstStyle/>
        <a:p>
          <a:endParaRPr lang="en-AU"/>
        </a:p>
      </dgm:t>
    </dgm:pt>
    <dgm:pt modelId="{CBF67C54-5D8A-4010-9BA0-490A7022F6E9}" type="pres">
      <dgm:prSet presAssocID="{D261B152-54BA-417B-B564-56D4C11DA9FA}" presName="node" presStyleLbl="revTx" presStyleIdx="6" presStyleCnt="9" custScaleX="249518">
        <dgm:presLayoutVars>
          <dgm:bulletEnabled val="1"/>
        </dgm:presLayoutVars>
      </dgm:prSet>
      <dgm:spPr/>
      <dgm:t>
        <a:bodyPr/>
        <a:lstStyle/>
        <a:p>
          <a:endParaRPr lang="en-AU"/>
        </a:p>
      </dgm:t>
    </dgm:pt>
    <dgm:pt modelId="{87AFB9E3-9FE9-4CAC-900C-990BE2255DFE}" type="pres">
      <dgm:prSet presAssocID="{7AD287C7-C351-4B3B-BD70-5523E5C3507C}" presName="sibTrans" presStyleLbl="node1" presStyleIdx="6" presStyleCnt="9"/>
      <dgm:spPr/>
      <dgm:t>
        <a:bodyPr/>
        <a:lstStyle/>
        <a:p>
          <a:endParaRPr lang="en-AU"/>
        </a:p>
      </dgm:t>
    </dgm:pt>
    <dgm:pt modelId="{2A8F5829-D7DC-4505-ADA9-31F9347110B5}" type="pres">
      <dgm:prSet presAssocID="{094CF96D-33F6-4BB1-8E36-97C152F6C2C6}" presName="dummy" presStyleCnt="0"/>
      <dgm:spPr/>
      <dgm:t>
        <a:bodyPr/>
        <a:lstStyle/>
        <a:p>
          <a:endParaRPr lang="en-AU"/>
        </a:p>
      </dgm:t>
    </dgm:pt>
    <dgm:pt modelId="{076A05CA-D958-4174-B78E-ECD31984717E}" type="pres">
      <dgm:prSet presAssocID="{094CF96D-33F6-4BB1-8E36-97C152F6C2C6}" presName="node" presStyleLbl="revTx" presStyleIdx="7" presStyleCnt="9" custScaleX="321017">
        <dgm:presLayoutVars>
          <dgm:bulletEnabled val="1"/>
        </dgm:presLayoutVars>
      </dgm:prSet>
      <dgm:spPr/>
      <dgm:t>
        <a:bodyPr/>
        <a:lstStyle/>
        <a:p>
          <a:endParaRPr lang="en-AU"/>
        </a:p>
      </dgm:t>
    </dgm:pt>
    <dgm:pt modelId="{BEDE9CB1-CCBE-46FC-ADDD-C6B9AA5C2B45}" type="pres">
      <dgm:prSet presAssocID="{87D90055-A167-4CF6-AE60-C920EB7241C3}" presName="sibTrans" presStyleLbl="node1" presStyleIdx="7" presStyleCnt="9" custLinFactNeighborX="113" custLinFactNeighborY="113"/>
      <dgm:spPr/>
      <dgm:t>
        <a:bodyPr/>
        <a:lstStyle/>
        <a:p>
          <a:endParaRPr lang="en-AU"/>
        </a:p>
      </dgm:t>
    </dgm:pt>
    <dgm:pt modelId="{BA498C64-DCBA-4420-B5FF-689167F0B1C6}" type="pres">
      <dgm:prSet presAssocID="{2A673B6A-3E01-43E2-A10D-5FB0713C57A2}" presName="dummy" presStyleCnt="0"/>
      <dgm:spPr/>
      <dgm:t>
        <a:bodyPr/>
        <a:lstStyle/>
        <a:p>
          <a:endParaRPr lang="en-AU"/>
        </a:p>
      </dgm:t>
    </dgm:pt>
    <dgm:pt modelId="{32021CB0-D9F0-46DD-8E24-6A9990935599}" type="pres">
      <dgm:prSet presAssocID="{2A673B6A-3E01-43E2-A10D-5FB0713C57A2}" presName="node" presStyleLbl="revTx" presStyleIdx="8" presStyleCnt="9" custScaleX="172783">
        <dgm:presLayoutVars>
          <dgm:bulletEnabled val="1"/>
        </dgm:presLayoutVars>
      </dgm:prSet>
      <dgm:spPr/>
      <dgm:t>
        <a:bodyPr/>
        <a:lstStyle/>
        <a:p>
          <a:endParaRPr lang="en-AU"/>
        </a:p>
      </dgm:t>
    </dgm:pt>
    <dgm:pt modelId="{4592D812-D658-431F-866B-12F28D1B7BDA}" type="pres">
      <dgm:prSet presAssocID="{96B22EF7-5B86-43D4-B0F9-16315BDE13E5}" presName="sibTrans" presStyleLbl="node1" presStyleIdx="8" presStyleCnt="9"/>
      <dgm:spPr/>
      <dgm:t>
        <a:bodyPr/>
        <a:lstStyle/>
        <a:p>
          <a:endParaRPr lang="en-AU"/>
        </a:p>
      </dgm:t>
    </dgm:pt>
  </dgm:ptLst>
  <dgm:cxnLst>
    <dgm:cxn modelId="{611499A0-D3E7-4866-88C4-56C333B04F0F}" type="presOf" srcId="{2F1EAE61-0DDE-4D84-9EF4-774745B03608}" destId="{8FA70229-6F7F-43A9-BD02-EB1960EF0004}" srcOrd="0" destOrd="0" presId="urn:microsoft.com/office/officeart/2005/8/layout/cycle1"/>
    <dgm:cxn modelId="{18FA0850-6CAD-40F0-97E6-B3BE35909716}" type="presOf" srcId="{41ECEC3B-B24A-44E5-889E-DA54F712FE3C}" destId="{13560B4E-EA7F-4751-8984-14EC9D1E7614}" srcOrd="0" destOrd="0" presId="urn:microsoft.com/office/officeart/2005/8/layout/cycle1"/>
    <dgm:cxn modelId="{A56A9333-1682-494F-BC9E-C34D53C1844B}" type="presOf" srcId="{FC210A89-1959-4C34-BBE9-0EF166348B4D}" destId="{58319128-81CD-42AD-A7C3-5680C2E6C302}" srcOrd="0" destOrd="0" presId="urn:microsoft.com/office/officeart/2005/8/layout/cycle1"/>
    <dgm:cxn modelId="{7AD3E2B0-45C7-4831-8CE8-D0248E4E0B87}" type="presOf" srcId="{79E3AFDA-F07F-4133-8343-84935F8A92F0}" destId="{D115F823-27EC-421F-8CAB-D3BABDFE3E2C}" srcOrd="0" destOrd="0" presId="urn:microsoft.com/office/officeart/2005/8/layout/cycle1"/>
    <dgm:cxn modelId="{9D33BE64-D1F5-4093-A00C-36301BEEBDBE}" type="presOf" srcId="{87D90055-A167-4CF6-AE60-C920EB7241C3}" destId="{BEDE9CB1-CCBE-46FC-ADDD-C6B9AA5C2B45}" srcOrd="0" destOrd="0" presId="urn:microsoft.com/office/officeart/2005/8/layout/cycle1"/>
    <dgm:cxn modelId="{3BC45842-22BB-4CE9-9C91-D8F63A334B62}" type="presOf" srcId="{B1957C4B-5204-42D5-87AB-27FE5AF6EFE1}" destId="{3217DBAE-A57B-455E-8D3D-5979416F823F}" srcOrd="0" destOrd="0" presId="urn:microsoft.com/office/officeart/2005/8/layout/cycle1"/>
    <dgm:cxn modelId="{74488CA5-C4FF-4E09-8F32-289EAC97FD42}" srcId="{E2752C60-BC37-4712-AB6F-06E1499B34E2}" destId="{28ACCD70-918E-4502-AAD5-93043949CA30}" srcOrd="0" destOrd="0" parTransId="{54230D5E-EF78-458E-A1BD-ED290F74D3A9}" sibTransId="{FC210A89-1959-4C34-BBE9-0EF166348B4D}"/>
    <dgm:cxn modelId="{468EA907-CB8E-4B0D-BAAC-9D7FA6152F04}" srcId="{E2752C60-BC37-4712-AB6F-06E1499B34E2}" destId="{2F1EAE61-0DDE-4D84-9EF4-774745B03608}" srcOrd="4" destOrd="0" parTransId="{CFE533FC-265A-48FE-A27B-316309816CF1}" sibTransId="{7A790F4C-8037-4CC0-BF35-2FCA670DA53C}"/>
    <dgm:cxn modelId="{2319FD6D-5002-452E-8CDA-3C563075B2D2}" srcId="{E2752C60-BC37-4712-AB6F-06E1499B34E2}" destId="{330A079D-25C3-47EB-B051-150D9D74278E}" srcOrd="3" destOrd="0" parTransId="{5F8CA170-304A-45A1-B66B-C01CCD05A49A}" sibTransId="{77E50735-E517-4488-9F92-661A30C55020}"/>
    <dgm:cxn modelId="{108EF4C9-40C9-468A-A9DA-EF1182860C07}" srcId="{E2752C60-BC37-4712-AB6F-06E1499B34E2}" destId="{E9727C1C-CC82-4B0F-B2B6-44DC8BBB051B}" srcOrd="1" destOrd="0" parTransId="{663DF58A-A4EA-4CC4-BBDC-7B6570B47F34}" sibTransId="{41ECEC3B-B24A-44E5-889E-DA54F712FE3C}"/>
    <dgm:cxn modelId="{52BD864B-39CF-48D6-8E5F-CB9CE4F85E81}" type="presOf" srcId="{77E50735-E517-4488-9F92-661A30C55020}" destId="{E4E41FD8-FBD3-4391-8E8D-B56D9F7E5E96}" srcOrd="0" destOrd="0" presId="urn:microsoft.com/office/officeart/2005/8/layout/cycle1"/>
    <dgm:cxn modelId="{F9095544-1FC0-4B13-9DA2-1F0C399ED23F}" type="presOf" srcId="{7AD287C7-C351-4B3B-BD70-5523E5C3507C}" destId="{87AFB9E3-9FE9-4CAC-900C-990BE2255DFE}" srcOrd="0" destOrd="0" presId="urn:microsoft.com/office/officeart/2005/8/layout/cycle1"/>
    <dgm:cxn modelId="{506AAE1C-9CFD-409B-9B3D-752757ED942B}" type="presOf" srcId="{28ACCD70-918E-4502-AAD5-93043949CA30}" destId="{F2E30267-B4FB-4D7A-B844-28F5848A3570}" srcOrd="0" destOrd="0" presId="urn:microsoft.com/office/officeart/2005/8/layout/cycle1"/>
    <dgm:cxn modelId="{E96F2269-532D-47E0-9BB8-C0BA5D184037}" type="presOf" srcId="{330A079D-25C3-47EB-B051-150D9D74278E}" destId="{D6D15F31-B9FC-4B6D-950E-2F35D442509C}" srcOrd="0" destOrd="0" presId="urn:microsoft.com/office/officeart/2005/8/layout/cycle1"/>
    <dgm:cxn modelId="{C1563C13-6AFE-4E7D-BC60-464380D07952}" srcId="{E2752C60-BC37-4712-AB6F-06E1499B34E2}" destId="{D261B152-54BA-417B-B564-56D4C11DA9FA}" srcOrd="6" destOrd="0" parTransId="{1616D1B4-6EEF-47AA-A349-979A9FFAF1D0}" sibTransId="{7AD287C7-C351-4B3B-BD70-5523E5C3507C}"/>
    <dgm:cxn modelId="{25BCEFC1-5FAD-49FD-8559-CD6BECD4610A}" type="presOf" srcId="{094CF96D-33F6-4BB1-8E36-97C152F6C2C6}" destId="{076A05CA-D958-4174-B78E-ECD31984717E}" srcOrd="0" destOrd="0" presId="urn:microsoft.com/office/officeart/2005/8/layout/cycle1"/>
    <dgm:cxn modelId="{67F04AB5-E895-4B01-AA75-D6637597703B}" type="presOf" srcId="{370C957A-825C-4416-9294-96A8E329EF30}" destId="{BDCE42CF-AC6B-49D1-9F3F-56BFA1F9646A}" srcOrd="0" destOrd="0" presId="urn:microsoft.com/office/officeart/2005/8/layout/cycle1"/>
    <dgm:cxn modelId="{993E54F9-F337-436E-A6D7-F80454209D0B}" type="presOf" srcId="{D261B152-54BA-417B-B564-56D4C11DA9FA}" destId="{CBF67C54-5D8A-4010-9BA0-490A7022F6E9}" srcOrd="0" destOrd="0" presId="urn:microsoft.com/office/officeart/2005/8/layout/cycle1"/>
    <dgm:cxn modelId="{B438AC10-CDAD-4480-8A09-3DFACDA61C32}" type="presOf" srcId="{E2752C60-BC37-4712-AB6F-06E1499B34E2}" destId="{B4AD7EA0-52E5-4691-B5D9-2DC1523E40F3}" srcOrd="0" destOrd="0" presId="urn:microsoft.com/office/officeart/2005/8/layout/cycle1"/>
    <dgm:cxn modelId="{B3E7A6E0-B6D2-49BC-A15E-6C73CFC331AF}" type="presOf" srcId="{96B22EF7-5B86-43D4-B0F9-16315BDE13E5}" destId="{4592D812-D658-431F-866B-12F28D1B7BDA}" srcOrd="0" destOrd="0" presId="urn:microsoft.com/office/officeart/2005/8/layout/cycle1"/>
    <dgm:cxn modelId="{2253948E-BAA8-4D19-BCF6-D448604A41C1}" srcId="{E2752C60-BC37-4712-AB6F-06E1499B34E2}" destId="{B1957C4B-5204-42D5-87AB-27FE5AF6EFE1}" srcOrd="5" destOrd="0" parTransId="{A30ED817-2F7C-4D70-AB00-693C6B9556A9}" sibTransId="{370C957A-825C-4416-9294-96A8E329EF30}"/>
    <dgm:cxn modelId="{1712B6D6-C6AE-4206-BF44-D1BC7FC7CB6E}" type="presOf" srcId="{E9727C1C-CC82-4B0F-B2B6-44DC8BBB051B}" destId="{3A7DCE27-DAEF-4EF1-8FA8-B365DC7E5844}" srcOrd="0" destOrd="0" presId="urn:microsoft.com/office/officeart/2005/8/layout/cycle1"/>
    <dgm:cxn modelId="{3D0BB9DC-C744-4E5A-8E18-21CE8E11A79B}" srcId="{E2752C60-BC37-4712-AB6F-06E1499B34E2}" destId="{094CF96D-33F6-4BB1-8E36-97C152F6C2C6}" srcOrd="7" destOrd="0" parTransId="{B17B3024-0DA8-4A5D-B215-CF05F4614546}" sibTransId="{87D90055-A167-4CF6-AE60-C920EB7241C3}"/>
    <dgm:cxn modelId="{2645C455-E718-49A0-BF09-DFBF08ED9968}" type="presOf" srcId="{2A673B6A-3E01-43E2-A10D-5FB0713C57A2}" destId="{32021CB0-D9F0-46DD-8E24-6A9990935599}" srcOrd="0" destOrd="0" presId="urn:microsoft.com/office/officeart/2005/8/layout/cycle1"/>
    <dgm:cxn modelId="{7B4B442B-F7E8-4ADB-A24F-D6D6253AED02}" srcId="{E2752C60-BC37-4712-AB6F-06E1499B34E2}" destId="{2A673B6A-3E01-43E2-A10D-5FB0713C57A2}" srcOrd="8" destOrd="0" parTransId="{AC13608A-32BF-411F-8CE3-477674193102}" sibTransId="{96B22EF7-5B86-43D4-B0F9-16315BDE13E5}"/>
    <dgm:cxn modelId="{D452AA45-619F-400F-A849-619C2ACB1DF6}" srcId="{E2752C60-BC37-4712-AB6F-06E1499B34E2}" destId="{79E3AFDA-F07F-4133-8343-84935F8A92F0}" srcOrd="2" destOrd="0" parTransId="{20B5EBCF-BC67-4D16-8F17-8C351CB7E094}" sibTransId="{8BCF6337-2C80-43CE-AFC2-AF2B7F732627}"/>
    <dgm:cxn modelId="{F68C20A5-F302-4517-8F2B-99F50A7F5B17}" type="presOf" srcId="{7A790F4C-8037-4CC0-BF35-2FCA670DA53C}" destId="{127F8187-6F55-414E-8A72-2CCDCFE7FB6A}" srcOrd="0" destOrd="0" presId="urn:microsoft.com/office/officeart/2005/8/layout/cycle1"/>
    <dgm:cxn modelId="{FD943A7A-E5D8-4F60-8BCB-5FF2BFA7E0BE}" type="presOf" srcId="{8BCF6337-2C80-43CE-AFC2-AF2B7F732627}" destId="{D8052801-E3AA-4679-B05A-BAE7FA118230}" srcOrd="0" destOrd="0" presId="urn:microsoft.com/office/officeart/2005/8/layout/cycle1"/>
    <dgm:cxn modelId="{13239A33-6035-4CB3-A3CA-2D1DF594F0AE}" type="presParOf" srcId="{B4AD7EA0-52E5-4691-B5D9-2DC1523E40F3}" destId="{5EBD54E0-49A2-4F21-9282-9F4F998A15E5}" srcOrd="0" destOrd="0" presId="urn:microsoft.com/office/officeart/2005/8/layout/cycle1"/>
    <dgm:cxn modelId="{527E2C27-8DDF-4809-A52E-F2208EA635A5}" type="presParOf" srcId="{B4AD7EA0-52E5-4691-B5D9-2DC1523E40F3}" destId="{F2E30267-B4FB-4D7A-B844-28F5848A3570}" srcOrd="1" destOrd="0" presId="urn:microsoft.com/office/officeart/2005/8/layout/cycle1"/>
    <dgm:cxn modelId="{A1E1D1EE-BD4E-45A8-B07F-B397EF6B9DD0}" type="presParOf" srcId="{B4AD7EA0-52E5-4691-B5D9-2DC1523E40F3}" destId="{58319128-81CD-42AD-A7C3-5680C2E6C302}" srcOrd="2" destOrd="0" presId="urn:microsoft.com/office/officeart/2005/8/layout/cycle1"/>
    <dgm:cxn modelId="{21CB3101-8F69-455E-A870-FAC8C03A8FB1}" type="presParOf" srcId="{B4AD7EA0-52E5-4691-B5D9-2DC1523E40F3}" destId="{39B133E9-36C7-4977-8FD5-98118556E2C2}" srcOrd="3" destOrd="0" presId="urn:microsoft.com/office/officeart/2005/8/layout/cycle1"/>
    <dgm:cxn modelId="{92FF2E9F-117C-40E0-B93A-D81F6DB28A5F}" type="presParOf" srcId="{B4AD7EA0-52E5-4691-B5D9-2DC1523E40F3}" destId="{3A7DCE27-DAEF-4EF1-8FA8-B365DC7E5844}" srcOrd="4" destOrd="0" presId="urn:microsoft.com/office/officeart/2005/8/layout/cycle1"/>
    <dgm:cxn modelId="{C70B9C53-43FC-4E64-B38F-92010F667CB4}" type="presParOf" srcId="{B4AD7EA0-52E5-4691-B5D9-2DC1523E40F3}" destId="{13560B4E-EA7F-4751-8984-14EC9D1E7614}" srcOrd="5" destOrd="0" presId="urn:microsoft.com/office/officeart/2005/8/layout/cycle1"/>
    <dgm:cxn modelId="{02DE08C0-32AA-4944-8153-D648681701CE}" type="presParOf" srcId="{B4AD7EA0-52E5-4691-B5D9-2DC1523E40F3}" destId="{5FE80983-2DB2-4A91-8433-C739314FFE14}" srcOrd="6" destOrd="0" presId="urn:microsoft.com/office/officeart/2005/8/layout/cycle1"/>
    <dgm:cxn modelId="{7B6F6AAA-FCED-4F23-9676-BAAF1D523201}" type="presParOf" srcId="{B4AD7EA0-52E5-4691-B5D9-2DC1523E40F3}" destId="{D115F823-27EC-421F-8CAB-D3BABDFE3E2C}" srcOrd="7" destOrd="0" presId="urn:microsoft.com/office/officeart/2005/8/layout/cycle1"/>
    <dgm:cxn modelId="{B9F0EF57-33B8-45E9-B5FD-92372CA7A6D2}" type="presParOf" srcId="{B4AD7EA0-52E5-4691-B5D9-2DC1523E40F3}" destId="{D8052801-E3AA-4679-B05A-BAE7FA118230}" srcOrd="8" destOrd="0" presId="urn:microsoft.com/office/officeart/2005/8/layout/cycle1"/>
    <dgm:cxn modelId="{81859227-4AFD-4E3C-B103-56FEB93190F5}" type="presParOf" srcId="{B4AD7EA0-52E5-4691-B5D9-2DC1523E40F3}" destId="{78EF10A1-048C-40D4-8FD6-8B970B654152}" srcOrd="9" destOrd="0" presId="urn:microsoft.com/office/officeart/2005/8/layout/cycle1"/>
    <dgm:cxn modelId="{31DFA715-26E6-470D-B083-CBCCEC3BA69C}" type="presParOf" srcId="{B4AD7EA0-52E5-4691-B5D9-2DC1523E40F3}" destId="{D6D15F31-B9FC-4B6D-950E-2F35D442509C}" srcOrd="10" destOrd="0" presId="urn:microsoft.com/office/officeart/2005/8/layout/cycle1"/>
    <dgm:cxn modelId="{B1BDF2E2-D324-422B-9E66-C12B5C3FA809}" type="presParOf" srcId="{B4AD7EA0-52E5-4691-B5D9-2DC1523E40F3}" destId="{E4E41FD8-FBD3-4391-8E8D-B56D9F7E5E96}" srcOrd="11" destOrd="0" presId="urn:microsoft.com/office/officeart/2005/8/layout/cycle1"/>
    <dgm:cxn modelId="{3E095015-4988-46E2-9B40-892C819A6165}" type="presParOf" srcId="{B4AD7EA0-52E5-4691-B5D9-2DC1523E40F3}" destId="{2CFC2D91-ADE6-462E-9D78-8A901B6491B4}" srcOrd="12" destOrd="0" presId="urn:microsoft.com/office/officeart/2005/8/layout/cycle1"/>
    <dgm:cxn modelId="{7D6F1DD6-DEC2-4514-85D6-04400D1EEE25}" type="presParOf" srcId="{B4AD7EA0-52E5-4691-B5D9-2DC1523E40F3}" destId="{8FA70229-6F7F-43A9-BD02-EB1960EF0004}" srcOrd="13" destOrd="0" presId="urn:microsoft.com/office/officeart/2005/8/layout/cycle1"/>
    <dgm:cxn modelId="{F86809E6-DFF8-42CF-A16E-72CC1A3924ED}" type="presParOf" srcId="{B4AD7EA0-52E5-4691-B5D9-2DC1523E40F3}" destId="{127F8187-6F55-414E-8A72-2CCDCFE7FB6A}" srcOrd="14" destOrd="0" presId="urn:microsoft.com/office/officeart/2005/8/layout/cycle1"/>
    <dgm:cxn modelId="{BBE397A4-FAAB-4081-88D4-1245401F7072}" type="presParOf" srcId="{B4AD7EA0-52E5-4691-B5D9-2DC1523E40F3}" destId="{B8B84C58-A81C-40E5-84E6-C13E09DD4208}" srcOrd="15" destOrd="0" presId="urn:microsoft.com/office/officeart/2005/8/layout/cycle1"/>
    <dgm:cxn modelId="{5837C4A2-79DD-45CC-8D67-D11217F992AC}" type="presParOf" srcId="{B4AD7EA0-52E5-4691-B5D9-2DC1523E40F3}" destId="{3217DBAE-A57B-455E-8D3D-5979416F823F}" srcOrd="16" destOrd="0" presId="urn:microsoft.com/office/officeart/2005/8/layout/cycle1"/>
    <dgm:cxn modelId="{28C02264-6180-4993-B0C9-23C1856B79D1}" type="presParOf" srcId="{B4AD7EA0-52E5-4691-B5D9-2DC1523E40F3}" destId="{BDCE42CF-AC6B-49D1-9F3F-56BFA1F9646A}" srcOrd="17" destOrd="0" presId="urn:microsoft.com/office/officeart/2005/8/layout/cycle1"/>
    <dgm:cxn modelId="{EC3FF628-D3E9-4F76-9D0B-9C83212CD0F1}" type="presParOf" srcId="{B4AD7EA0-52E5-4691-B5D9-2DC1523E40F3}" destId="{5954E80C-E74A-4A32-8606-D3DAAB3451D7}" srcOrd="18" destOrd="0" presId="urn:microsoft.com/office/officeart/2005/8/layout/cycle1"/>
    <dgm:cxn modelId="{8B6F4F8D-B09B-47B7-A3A6-5AED99E6E6B7}" type="presParOf" srcId="{B4AD7EA0-52E5-4691-B5D9-2DC1523E40F3}" destId="{CBF67C54-5D8A-4010-9BA0-490A7022F6E9}" srcOrd="19" destOrd="0" presId="urn:microsoft.com/office/officeart/2005/8/layout/cycle1"/>
    <dgm:cxn modelId="{B2C9A388-810C-42EC-B0D3-659818F92E2A}" type="presParOf" srcId="{B4AD7EA0-52E5-4691-B5D9-2DC1523E40F3}" destId="{87AFB9E3-9FE9-4CAC-900C-990BE2255DFE}" srcOrd="20" destOrd="0" presId="urn:microsoft.com/office/officeart/2005/8/layout/cycle1"/>
    <dgm:cxn modelId="{F89209E1-02CD-4059-AE89-F0D67327736A}" type="presParOf" srcId="{B4AD7EA0-52E5-4691-B5D9-2DC1523E40F3}" destId="{2A8F5829-D7DC-4505-ADA9-31F9347110B5}" srcOrd="21" destOrd="0" presId="urn:microsoft.com/office/officeart/2005/8/layout/cycle1"/>
    <dgm:cxn modelId="{031C1DDB-0BF4-48CD-8725-39AE67075429}" type="presParOf" srcId="{B4AD7EA0-52E5-4691-B5D9-2DC1523E40F3}" destId="{076A05CA-D958-4174-B78E-ECD31984717E}" srcOrd="22" destOrd="0" presId="urn:microsoft.com/office/officeart/2005/8/layout/cycle1"/>
    <dgm:cxn modelId="{588B5BD3-1B5A-4328-9EA9-8350E57166B3}" type="presParOf" srcId="{B4AD7EA0-52E5-4691-B5D9-2DC1523E40F3}" destId="{BEDE9CB1-CCBE-46FC-ADDD-C6B9AA5C2B45}" srcOrd="23" destOrd="0" presId="urn:microsoft.com/office/officeart/2005/8/layout/cycle1"/>
    <dgm:cxn modelId="{FCD3757D-2B36-4DCC-BD65-3D3AF1A5C5A1}" type="presParOf" srcId="{B4AD7EA0-52E5-4691-B5D9-2DC1523E40F3}" destId="{BA498C64-DCBA-4420-B5FF-689167F0B1C6}" srcOrd="24" destOrd="0" presId="urn:microsoft.com/office/officeart/2005/8/layout/cycle1"/>
    <dgm:cxn modelId="{C9BB0788-6EC3-4957-A84A-B011C7042A21}" type="presParOf" srcId="{B4AD7EA0-52E5-4691-B5D9-2DC1523E40F3}" destId="{32021CB0-D9F0-46DD-8E24-6A9990935599}" srcOrd="25" destOrd="0" presId="urn:microsoft.com/office/officeart/2005/8/layout/cycle1"/>
    <dgm:cxn modelId="{779E342A-5C7C-4CEB-8EE2-2770AED6D7E8}" type="presParOf" srcId="{B4AD7EA0-52E5-4691-B5D9-2DC1523E40F3}" destId="{4592D812-D658-431F-866B-12F28D1B7BDA}" srcOrd="26"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1E4F61-82D3-4A3F-BA31-13BD8E78EBC3}">
      <dsp:nvSpPr>
        <dsp:cNvPr id="0" name=""/>
        <dsp:cNvSpPr/>
      </dsp:nvSpPr>
      <dsp:spPr>
        <a:xfrm>
          <a:off x="3502953" y="1640017"/>
          <a:ext cx="1245926" cy="1245926"/>
        </a:xfrm>
        <a:prstGeom prst="ellipse">
          <a:avLst/>
        </a:prstGeom>
        <a:solidFill>
          <a:schemeClr val="lt1">
            <a:hueOff val="0"/>
            <a:satOff val="0"/>
            <a:lumOff val="0"/>
            <a:alphaOff val="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kern="1200" dirty="0" smtClean="0">
              <a:solidFill>
                <a:srgbClr val="7030A0"/>
              </a:solidFill>
            </a:rPr>
            <a:t>Values Education Good Practice</a:t>
          </a:r>
          <a:endParaRPr lang="en-AU" sz="1400" b="1" kern="1200" dirty="0">
            <a:solidFill>
              <a:srgbClr val="7030A0"/>
            </a:solidFill>
          </a:endParaRPr>
        </a:p>
      </dsp:txBody>
      <dsp:txXfrm>
        <a:off x="3502953" y="1640017"/>
        <a:ext cx="1245926" cy="1245926"/>
      </dsp:txXfrm>
    </dsp:sp>
    <dsp:sp modelId="{37636747-A6FB-44DD-A85D-9B0ECF08B788}">
      <dsp:nvSpPr>
        <dsp:cNvPr id="0" name=""/>
        <dsp:cNvSpPr/>
      </dsp:nvSpPr>
      <dsp:spPr>
        <a:xfrm rot="16200000">
          <a:off x="3938125" y="1438600"/>
          <a:ext cx="375582" cy="27251"/>
        </a:xfrm>
        <a:custGeom>
          <a:avLst/>
          <a:gdLst/>
          <a:ahLst/>
          <a:cxnLst/>
          <a:rect l="0" t="0" r="0" b="0"/>
          <a:pathLst>
            <a:path>
              <a:moveTo>
                <a:pt x="0" y="13625"/>
              </a:moveTo>
              <a:lnTo>
                <a:pt x="375582"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6200000">
        <a:off x="4116527" y="1442836"/>
        <a:ext cx="18779" cy="18779"/>
      </dsp:txXfrm>
    </dsp:sp>
    <dsp:sp modelId="{16AB5187-F2BE-42EE-9B4A-4268BEE92E7E}">
      <dsp:nvSpPr>
        <dsp:cNvPr id="0" name=""/>
        <dsp:cNvSpPr/>
      </dsp:nvSpPr>
      <dsp:spPr>
        <a:xfrm>
          <a:off x="3351211" y="18507"/>
          <a:ext cx="1549409" cy="1245926"/>
        </a:xfrm>
        <a:prstGeom prst="ellipse">
          <a:avLst/>
        </a:prstGeom>
        <a:solidFill>
          <a:schemeClr val="lt1">
            <a:hueOff val="0"/>
            <a:satOff val="0"/>
            <a:lumOff val="0"/>
            <a:alphaOff val="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School Planning</a:t>
          </a:r>
          <a:endParaRPr lang="en-AU" sz="1200" kern="1200" dirty="0"/>
        </a:p>
      </dsp:txBody>
      <dsp:txXfrm>
        <a:off x="3351211" y="18507"/>
        <a:ext cx="1549409" cy="1245926"/>
      </dsp:txXfrm>
    </dsp:sp>
    <dsp:sp modelId="{57B75CCD-FE80-4A35-99AF-BCD8F9930AB2}">
      <dsp:nvSpPr>
        <dsp:cNvPr id="0" name=""/>
        <dsp:cNvSpPr/>
      </dsp:nvSpPr>
      <dsp:spPr>
        <a:xfrm rot="19800000">
          <a:off x="4645198" y="1862408"/>
          <a:ext cx="301858" cy="27251"/>
        </a:xfrm>
        <a:custGeom>
          <a:avLst/>
          <a:gdLst/>
          <a:ahLst/>
          <a:cxnLst/>
          <a:rect l="0" t="0" r="0" b="0"/>
          <a:pathLst>
            <a:path>
              <a:moveTo>
                <a:pt x="0" y="13625"/>
              </a:moveTo>
              <a:lnTo>
                <a:pt x="301858"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9800000">
        <a:off x="4788581" y="1868488"/>
        <a:ext cx="15092" cy="15092"/>
      </dsp:txXfrm>
    </dsp:sp>
    <dsp:sp modelId="{D6372F21-063D-4DEF-86F8-C377936EAE3C}">
      <dsp:nvSpPr>
        <dsp:cNvPr id="0" name=""/>
        <dsp:cNvSpPr/>
      </dsp:nvSpPr>
      <dsp:spPr>
        <a:xfrm>
          <a:off x="4802427" y="829262"/>
          <a:ext cx="1455516" cy="1245926"/>
        </a:xfrm>
        <a:prstGeom prst="ellipse">
          <a:avLst/>
        </a:prstGeom>
        <a:solidFill>
          <a:schemeClr val="lt1">
            <a:hueOff val="0"/>
            <a:satOff val="0"/>
            <a:lumOff val="0"/>
            <a:alphaOff val="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Partnerships with the school community</a:t>
          </a:r>
          <a:endParaRPr lang="en-AU" sz="1200" kern="1200" dirty="0"/>
        </a:p>
      </dsp:txBody>
      <dsp:txXfrm>
        <a:off x="4802427" y="829262"/>
        <a:ext cx="1455516" cy="1245926"/>
      </dsp:txXfrm>
    </dsp:sp>
    <dsp:sp modelId="{0212C740-01D6-4A22-B032-0D666D28A2E0}">
      <dsp:nvSpPr>
        <dsp:cNvPr id="0" name=""/>
        <dsp:cNvSpPr/>
      </dsp:nvSpPr>
      <dsp:spPr>
        <a:xfrm rot="1800000">
          <a:off x="4647755" y="2626759"/>
          <a:ext cx="263689" cy="27251"/>
        </a:xfrm>
        <a:custGeom>
          <a:avLst/>
          <a:gdLst/>
          <a:ahLst/>
          <a:cxnLst/>
          <a:rect l="0" t="0" r="0" b="0"/>
          <a:pathLst>
            <a:path>
              <a:moveTo>
                <a:pt x="0" y="13625"/>
              </a:moveTo>
              <a:lnTo>
                <a:pt x="263689"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800000">
        <a:off x="4773007" y="2633792"/>
        <a:ext cx="13184" cy="13184"/>
      </dsp:txXfrm>
    </dsp:sp>
    <dsp:sp modelId="{49DC3390-E35B-4904-9381-0B5889076D1F}">
      <dsp:nvSpPr>
        <dsp:cNvPr id="0" name=""/>
        <dsp:cNvSpPr/>
      </dsp:nvSpPr>
      <dsp:spPr>
        <a:xfrm>
          <a:off x="4742111" y="2450772"/>
          <a:ext cx="1576147" cy="1245926"/>
        </a:xfrm>
        <a:prstGeom prst="ellipse">
          <a:avLst/>
        </a:prstGeom>
        <a:solidFill>
          <a:schemeClr val="accent5">
            <a:lumMod val="40000"/>
            <a:lumOff val="6000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Quality teaching</a:t>
          </a:r>
          <a:endParaRPr lang="en-AU" sz="1200" kern="1200" dirty="0"/>
        </a:p>
      </dsp:txBody>
      <dsp:txXfrm>
        <a:off x="4742111" y="2450772"/>
        <a:ext cx="1576147" cy="1245926"/>
      </dsp:txXfrm>
    </dsp:sp>
    <dsp:sp modelId="{477C9460-F481-4C97-A2A4-70CBD077689E}">
      <dsp:nvSpPr>
        <dsp:cNvPr id="0" name=""/>
        <dsp:cNvSpPr/>
      </dsp:nvSpPr>
      <dsp:spPr>
        <a:xfrm rot="5400000">
          <a:off x="3938125" y="3060110"/>
          <a:ext cx="375582" cy="27251"/>
        </a:xfrm>
        <a:custGeom>
          <a:avLst/>
          <a:gdLst/>
          <a:ahLst/>
          <a:cxnLst/>
          <a:rect l="0" t="0" r="0" b="0"/>
          <a:pathLst>
            <a:path>
              <a:moveTo>
                <a:pt x="0" y="13625"/>
              </a:moveTo>
              <a:lnTo>
                <a:pt x="375582"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5400000">
        <a:off x="4116527" y="3064346"/>
        <a:ext cx="18779" cy="18779"/>
      </dsp:txXfrm>
    </dsp:sp>
    <dsp:sp modelId="{5C66CBF1-1AAB-4F58-80AC-95A6788E0B0E}">
      <dsp:nvSpPr>
        <dsp:cNvPr id="0" name=""/>
        <dsp:cNvSpPr/>
      </dsp:nvSpPr>
      <dsp:spPr>
        <a:xfrm>
          <a:off x="3362331" y="3261527"/>
          <a:ext cx="1527169" cy="1245926"/>
        </a:xfrm>
        <a:prstGeom prst="ellipse">
          <a:avLst/>
        </a:prstGeom>
        <a:solidFill>
          <a:schemeClr val="lt1">
            <a:hueOff val="0"/>
            <a:satOff val="0"/>
            <a:lumOff val="0"/>
            <a:alphaOff val="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Support for students</a:t>
          </a:r>
          <a:endParaRPr lang="en-AU" sz="1200" kern="1200" dirty="0"/>
        </a:p>
      </dsp:txBody>
      <dsp:txXfrm>
        <a:off x="3362331" y="3261527"/>
        <a:ext cx="1527169" cy="1245926"/>
      </dsp:txXfrm>
    </dsp:sp>
    <dsp:sp modelId="{68379D5F-F4D7-4DDA-A6A7-0531ACADDCE5}">
      <dsp:nvSpPr>
        <dsp:cNvPr id="0" name=""/>
        <dsp:cNvSpPr/>
      </dsp:nvSpPr>
      <dsp:spPr>
        <a:xfrm rot="9000000">
          <a:off x="3352818" y="2623428"/>
          <a:ext cx="250367" cy="27251"/>
        </a:xfrm>
        <a:custGeom>
          <a:avLst/>
          <a:gdLst/>
          <a:ahLst/>
          <a:cxnLst/>
          <a:rect l="0" t="0" r="0" b="0"/>
          <a:pathLst>
            <a:path>
              <a:moveTo>
                <a:pt x="0" y="13625"/>
              </a:moveTo>
              <a:lnTo>
                <a:pt x="250367"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9000000">
        <a:off x="3471743" y="2630795"/>
        <a:ext cx="12518" cy="12518"/>
      </dsp:txXfrm>
    </dsp:sp>
    <dsp:sp modelId="{F6D8393D-FEBF-4154-9CF0-AD14DB4A1FDF}">
      <dsp:nvSpPr>
        <dsp:cNvPr id="0" name=""/>
        <dsp:cNvSpPr/>
      </dsp:nvSpPr>
      <dsp:spPr>
        <a:xfrm>
          <a:off x="1911340" y="2450772"/>
          <a:ext cx="1620614" cy="1245926"/>
        </a:xfrm>
        <a:prstGeom prst="ellipse">
          <a:avLst/>
        </a:prstGeom>
        <a:solidFill>
          <a:schemeClr val="lt1">
            <a:hueOff val="0"/>
            <a:satOff val="0"/>
            <a:lumOff val="0"/>
            <a:alphaOff val="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Safe and supportive learning environments</a:t>
          </a:r>
          <a:endParaRPr lang="en-AU" sz="1200" kern="1200" dirty="0"/>
        </a:p>
      </dsp:txBody>
      <dsp:txXfrm>
        <a:off x="1911340" y="2450772"/>
        <a:ext cx="1620614" cy="1245926"/>
      </dsp:txXfrm>
    </dsp:sp>
    <dsp:sp modelId="{B7D715A9-258B-402B-8DBF-17960E7CDA75}">
      <dsp:nvSpPr>
        <dsp:cNvPr id="0" name=""/>
        <dsp:cNvSpPr/>
      </dsp:nvSpPr>
      <dsp:spPr>
        <a:xfrm rot="12600000">
          <a:off x="3318227" y="1866013"/>
          <a:ext cx="287441" cy="27251"/>
        </a:xfrm>
        <a:custGeom>
          <a:avLst/>
          <a:gdLst/>
          <a:ahLst/>
          <a:cxnLst/>
          <a:rect l="0" t="0" r="0" b="0"/>
          <a:pathLst>
            <a:path>
              <a:moveTo>
                <a:pt x="0" y="13625"/>
              </a:moveTo>
              <a:lnTo>
                <a:pt x="287441" y="13625"/>
              </a:lnTo>
            </a:path>
          </a:pathLst>
        </a:custGeom>
        <a:noFill/>
        <a:ln w="55000" cap="flat" cmpd="thickThin"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2600000">
        <a:off x="3454762" y="1872452"/>
        <a:ext cx="14372" cy="14372"/>
      </dsp:txXfrm>
    </dsp:sp>
    <dsp:sp modelId="{8CF373EA-F237-4448-B1C6-F213D05E87B2}">
      <dsp:nvSpPr>
        <dsp:cNvPr id="0" name=""/>
        <dsp:cNvSpPr/>
      </dsp:nvSpPr>
      <dsp:spPr>
        <a:xfrm>
          <a:off x="1971662" y="829262"/>
          <a:ext cx="1499971" cy="1245926"/>
        </a:xfrm>
        <a:prstGeom prst="ellipse">
          <a:avLst/>
        </a:prstGeom>
        <a:solidFill>
          <a:schemeClr val="accent5">
            <a:lumMod val="40000"/>
            <a:lumOff val="60000"/>
          </a:schemeClr>
        </a:solidFill>
        <a:ln w="55000" cap="flat" cmpd="thickThin"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Whole school approach</a:t>
          </a:r>
          <a:endParaRPr lang="en-AU" sz="1200" kern="1200" dirty="0"/>
        </a:p>
      </dsp:txBody>
      <dsp:txXfrm>
        <a:off x="1971662" y="829262"/>
        <a:ext cx="1499971" cy="12459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4A99E-5D5A-463E-A9B5-25E5868B41CB}" type="datetimeFigureOut">
              <a:rPr lang="en-US" smtClean="0"/>
              <a:pPr/>
              <a:t>12/9/2009</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88EAC4-5774-412F-AE74-0E7BA02E4F14}"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7FCE7-7FF8-4083-BF72-A565B7781309}" type="slidenum">
              <a:rPr lang="en-AU"/>
              <a:pPr/>
              <a:t>10</a:t>
            </a:fld>
            <a:endParaRPr lang="en-AU" dirty="0"/>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a:xfrm>
            <a:off x="380733" y="4308385"/>
            <a:ext cx="6240508" cy="4504088"/>
          </a:xfrm>
        </p:spPr>
        <p:txBody>
          <a:bodyPr/>
          <a:lstStyle/>
          <a:p>
            <a:pPr>
              <a:lnSpc>
                <a:spcPct val="80000"/>
              </a:lnSpc>
            </a:pPr>
            <a:r>
              <a:rPr lang="en-AU" sz="1000" b="1" dirty="0"/>
              <a:t>Key Reference</a:t>
            </a:r>
          </a:p>
          <a:p>
            <a:pPr>
              <a:lnSpc>
                <a:spcPct val="80000"/>
              </a:lnSpc>
            </a:pPr>
            <a:r>
              <a:rPr lang="en-AU" sz="1000" dirty="0"/>
              <a:t>Fullan, M., Hill, P., and Crevola, C., 2007, </a:t>
            </a:r>
            <a:r>
              <a:rPr lang="en-AU" sz="1000" i="1" dirty="0"/>
              <a:t>Breakthrough,</a:t>
            </a:r>
            <a:r>
              <a:rPr lang="en-AU" sz="1000" dirty="0"/>
              <a:t> Corwin Press, California </a:t>
            </a:r>
          </a:p>
          <a:p>
            <a:pPr>
              <a:lnSpc>
                <a:spcPct val="80000"/>
              </a:lnSpc>
            </a:pPr>
            <a:endParaRPr lang="en-AU" sz="1000" dirty="0"/>
          </a:p>
          <a:p>
            <a:pPr>
              <a:lnSpc>
                <a:spcPct val="80000"/>
              </a:lnSpc>
            </a:pPr>
            <a:r>
              <a:rPr lang="en-AU" sz="1000" b="1" dirty="0"/>
              <a:t>Key Messages</a:t>
            </a:r>
          </a:p>
          <a:p>
            <a:pPr>
              <a:lnSpc>
                <a:spcPct val="80000"/>
              </a:lnSpc>
              <a:buFontTx/>
              <a:buChar char="•"/>
            </a:pPr>
            <a:r>
              <a:rPr lang="en-AU" sz="1000" dirty="0"/>
              <a:t>The 9 design elements are highly interconnected and interdependent, however, and thus change in any one of the nine elements can be expected to entail change in the others.</a:t>
            </a:r>
          </a:p>
          <a:p>
            <a:pPr>
              <a:lnSpc>
                <a:spcPct val="80000"/>
              </a:lnSpc>
              <a:buFontTx/>
              <a:buChar char="•"/>
            </a:pPr>
            <a:r>
              <a:rPr lang="en-AU" sz="1000" dirty="0"/>
              <a:t>These 9 elements are contained in NT DEET Accountability and Performance Improvement Framework Guide for Schools and are the framework through which schools can design actions to meet identified targets and priorities. The APIF Guide for Schools states “As a precursor to planning, schools are expected to consider the elements of school effectiveness in the Self Review process.” [http://staff.deet.nt.gov.au/about_us/apif/index.shtml]</a:t>
            </a:r>
          </a:p>
          <a:p>
            <a:pPr>
              <a:lnSpc>
                <a:spcPct val="80000"/>
              </a:lnSpc>
              <a:buFontTx/>
              <a:buChar char="•"/>
            </a:pPr>
            <a:r>
              <a:rPr lang="en-AU" sz="1000" dirty="0"/>
              <a:t>Research finding for</a:t>
            </a:r>
            <a:r>
              <a:rPr lang="en-AU" sz="1000" b="1" dirty="0"/>
              <a:t> Leadership and Coordination- </a:t>
            </a:r>
            <a:r>
              <a:rPr lang="en-AU" sz="1000" dirty="0"/>
              <a:t>Principals give first priority to their role as instructional leaders; there is a consistent understanding of the priorities of the school among the leadership team and all staff members; teachers are trained for and appointed to coordination and mentoring roles, with appropriate time release; school systems invest in training focused on leadership for learning and teaching. The NT Teaching and Learning Framework highlights a key process leaders can use to develop their role as instructional leaders, called classroom walkthroughs.</a:t>
            </a:r>
            <a:endParaRPr lang="en-AU" sz="1000" b="1" dirty="0"/>
          </a:p>
          <a:p>
            <a:pPr>
              <a:lnSpc>
                <a:spcPct val="80000"/>
              </a:lnSpc>
              <a:buFontTx/>
              <a:buChar char="•"/>
            </a:pPr>
            <a:r>
              <a:rPr lang="en-AU" sz="1000" dirty="0"/>
              <a:t>Research finding for</a:t>
            </a:r>
            <a:r>
              <a:rPr lang="en-AU" sz="1000" b="1" dirty="0"/>
              <a:t> Classroom Teaching Strategies - </a:t>
            </a:r>
            <a:r>
              <a:rPr lang="en-AU" sz="1000" dirty="0"/>
              <a:t>Use is made of a balanced repertoire of teaching strategies; there are shared understandings of core teaching strategies; teaching is focused on the learning needs of each student; there is a balanced use of teacher directed and student-centred teaching strategies. The NT Teaching and Learning Framework provides all NT DEET schools an evidence based shared language framework for teaching strategies.</a:t>
            </a:r>
          </a:p>
          <a:p>
            <a:pPr>
              <a:lnSpc>
                <a:spcPct val="80000"/>
              </a:lnSpc>
              <a:buFontTx/>
              <a:buChar char="•"/>
            </a:pPr>
            <a:r>
              <a:rPr lang="en-AU" sz="1000" dirty="0"/>
              <a:t>Research finding for </a:t>
            </a:r>
            <a:r>
              <a:rPr lang="en-AU" sz="1000" b="1" dirty="0"/>
              <a:t>Professional Learning Teams-</a:t>
            </a:r>
            <a:r>
              <a:rPr lang="en-AU" sz="1000" dirty="0"/>
              <a:t>Teachers attend off-site professional development as a team;  on-site professional development takes place daily within the context of the school;  a team coordinator at each school acts as a mentor and lead learner and organises school visits, demonstration teaching, classroom observation and professional learning team meetings; there is team responsibility for all students and for each other’s professional growth. The NT Teaching and Learning Framework provides tools and processes for onsite professional learning, links to mentoring resources, and to the Performance Review process where team responsibility for student learning is a feature of the new (under-development) process. </a:t>
            </a:r>
          </a:p>
          <a:p>
            <a:pPr>
              <a:lnSpc>
                <a:spcPct val="80000"/>
              </a:lnSpc>
              <a:buFontTx/>
              <a:buChar char="•"/>
            </a:pPr>
            <a:endParaRPr lang="en-AU" sz="1000" b="1" dirty="0"/>
          </a:p>
          <a:p>
            <a:pPr>
              <a:lnSpc>
                <a:spcPct val="80000"/>
              </a:lnSpc>
            </a:pPr>
            <a:r>
              <a:rPr lang="en-AU" sz="1000" b="1" dirty="0"/>
              <a:t>Professional Learning Activity</a:t>
            </a:r>
          </a:p>
          <a:p>
            <a:pPr>
              <a:lnSpc>
                <a:spcPct val="80000"/>
              </a:lnSpc>
            </a:pPr>
            <a:endParaRPr lang="en-AU" sz="1000" b="1"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F85FA-90C8-4655-BD83-F9353852001D}" type="slidenum">
              <a:rPr lang="en-US"/>
              <a:pPr/>
              <a:t>26</a:t>
            </a:fld>
            <a:endParaRPr lang="en-US"/>
          </a:p>
        </p:txBody>
      </p:sp>
      <p:sp>
        <p:nvSpPr>
          <p:cNvPr id="467970" name="Rectangle 2"/>
          <p:cNvSpPr>
            <a:spLocks noGrp="1" noRot="1" noChangeAspect="1" noChangeArrowheads="1" noTextEdit="1"/>
          </p:cNvSpPr>
          <p:nvPr>
            <p:ph type="sldImg"/>
          </p:nvPr>
        </p:nvSpPr>
        <p:spPr>
          <a:xfrm>
            <a:off x="926239" y="686421"/>
            <a:ext cx="5007123" cy="3429182"/>
          </a:xfrm>
          <a:ln/>
        </p:spPr>
      </p:sp>
      <p:sp>
        <p:nvSpPr>
          <p:cNvPr id="46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15D9D-C718-49BC-BF90-BF8067783A75}" type="slidenum">
              <a:rPr lang="en-US"/>
              <a:pPr/>
              <a:t>27</a:t>
            </a:fld>
            <a:endParaRPr lang="en-US"/>
          </a:p>
        </p:txBody>
      </p:sp>
      <p:sp>
        <p:nvSpPr>
          <p:cNvPr id="470018" name="Rectangle 2"/>
          <p:cNvSpPr>
            <a:spLocks noGrp="1" noRot="1" noChangeAspect="1" noChangeArrowheads="1" noTextEdit="1"/>
          </p:cNvSpPr>
          <p:nvPr>
            <p:ph type="sldImg"/>
          </p:nvPr>
        </p:nvSpPr>
        <p:spPr>
          <a:xfrm>
            <a:off x="926239" y="686421"/>
            <a:ext cx="5007123" cy="3429182"/>
          </a:xfrm>
          <a:ln/>
        </p:spPr>
      </p:sp>
      <p:sp>
        <p:nvSpPr>
          <p:cNvPr id="470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5243A6-95D2-4ED1-9906-06C6282EB196}" type="slidenum">
              <a:rPr lang="en-US"/>
              <a:pPr/>
              <a:t>29</a:t>
            </a:fld>
            <a:endParaRPr lang="en-US" dirty="0"/>
          </a:p>
        </p:txBody>
      </p:sp>
      <p:sp>
        <p:nvSpPr>
          <p:cNvPr id="684034" name="Rectangle 2"/>
          <p:cNvSpPr>
            <a:spLocks noGrp="1" noRot="1" noChangeAspect="1" noChangeArrowheads="1" noTextEdit="1"/>
          </p:cNvSpPr>
          <p:nvPr>
            <p:ph type="sldImg"/>
          </p:nvPr>
        </p:nvSpPr>
        <p:spPr>
          <a:xfrm>
            <a:off x="1143001" y="685800"/>
            <a:ext cx="4573588" cy="3430588"/>
          </a:xfrm>
          <a:ln/>
        </p:spPr>
      </p:sp>
      <p:sp>
        <p:nvSpPr>
          <p:cNvPr id="684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7FCE7-7FF8-4083-BF72-A565B7781309}" type="slidenum">
              <a:rPr lang="en-AU"/>
              <a:pPr/>
              <a:t>37</a:t>
            </a:fld>
            <a:endParaRPr lang="en-AU" dirty="0"/>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a:xfrm>
            <a:off x="380733" y="4308385"/>
            <a:ext cx="6240508" cy="4504088"/>
          </a:xfrm>
        </p:spPr>
        <p:txBody>
          <a:bodyPr/>
          <a:lstStyle/>
          <a:p>
            <a:pPr>
              <a:lnSpc>
                <a:spcPct val="80000"/>
              </a:lnSpc>
            </a:pPr>
            <a:r>
              <a:rPr lang="en-AU" sz="1000" b="1" dirty="0"/>
              <a:t>Key Reference</a:t>
            </a:r>
          </a:p>
          <a:p>
            <a:pPr>
              <a:lnSpc>
                <a:spcPct val="80000"/>
              </a:lnSpc>
            </a:pPr>
            <a:r>
              <a:rPr lang="en-AU" sz="1000" dirty="0"/>
              <a:t>Fullan, M., Hill, P., and Crevola, C., 2007, </a:t>
            </a:r>
            <a:r>
              <a:rPr lang="en-AU" sz="1000" i="1" dirty="0"/>
              <a:t>Breakthrough,</a:t>
            </a:r>
            <a:r>
              <a:rPr lang="en-AU" sz="1000" dirty="0"/>
              <a:t> Corwin Press, California </a:t>
            </a:r>
          </a:p>
          <a:p>
            <a:pPr>
              <a:lnSpc>
                <a:spcPct val="80000"/>
              </a:lnSpc>
            </a:pPr>
            <a:endParaRPr lang="en-AU" sz="1000" dirty="0"/>
          </a:p>
          <a:p>
            <a:pPr>
              <a:lnSpc>
                <a:spcPct val="80000"/>
              </a:lnSpc>
            </a:pPr>
            <a:r>
              <a:rPr lang="en-AU" sz="1000" b="1" dirty="0"/>
              <a:t>Key Messages</a:t>
            </a:r>
          </a:p>
          <a:p>
            <a:pPr>
              <a:lnSpc>
                <a:spcPct val="80000"/>
              </a:lnSpc>
              <a:buFontTx/>
              <a:buChar char="•"/>
            </a:pPr>
            <a:r>
              <a:rPr lang="en-AU" sz="1000" dirty="0"/>
              <a:t>The 9 design elements are highly interconnected and interdependent, however, and thus change in any one of the nine elements can be expected to entail change in the others.</a:t>
            </a:r>
          </a:p>
          <a:p>
            <a:pPr>
              <a:lnSpc>
                <a:spcPct val="80000"/>
              </a:lnSpc>
              <a:buFontTx/>
              <a:buChar char="•"/>
            </a:pPr>
            <a:r>
              <a:rPr lang="en-AU" sz="1000" dirty="0"/>
              <a:t>These 9 elements are contained in NT DEET Accountability and Performance Improvement Framework Guide for Schools and are the framework through which schools can design actions to meet identified targets and priorities. The APIF Guide for Schools states “As a precursor to planning, schools are expected to consider the elements of school effectiveness in the Self Review process.” [http://staff.deet.nt.gov.au/about_us/apif/index.shtml]</a:t>
            </a:r>
          </a:p>
          <a:p>
            <a:pPr>
              <a:lnSpc>
                <a:spcPct val="80000"/>
              </a:lnSpc>
              <a:buFontTx/>
              <a:buChar char="•"/>
            </a:pPr>
            <a:r>
              <a:rPr lang="en-AU" sz="1000" dirty="0"/>
              <a:t>Research finding for</a:t>
            </a:r>
            <a:r>
              <a:rPr lang="en-AU" sz="1000" b="1" dirty="0"/>
              <a:t> Leadership and Coordination- </a:t>
            </a:r>
            <a:r>
              <a:rPr lang="en-AU" sz="1000" dirty="0"/>
              <a:t>Principals give first priority to their role as instructional leaders; there is a consistent understanding of the priorities of the school among the leadership team and all staff members; teachers are trained for and appointed to coordination and mentoring roles, with appropriate time release; school systems invest in training focused on leadership for learning and teaching. The NT Teaching and Learning Framework highlights a key process leaders can use to develop their role as instructional leaders, called classroom walkthroughs.</a:t>
            </a:r>
            <a:endParaRPr lang="en-AU" sz="1000" b="1" dirty="0"/>
          </a:p>
          <a:p>
            <a:pPr>
              <a:lnSpc>
                <a:spcPct val="80000"/>
              </a:lnSpc>
              <a:buFontTx/>
              <a:buChar char="•"/>
            </a:pPr>
            <a:r>
              <a:rPr lang="en-AU" sz="1000" dirty="0"/>
              <a:t>Research finding for</a:t>
            </a:r>
            <a:r>
              <a:rPr lang="en-AU" sz="1000" b="1" dirty="0"/>
              <a:t> Classroom Teaching Strategies - </a:t>
            </a:r>
            <a:r>
              <a:rPr lang="en-AU" sz="1000" dirty="0"/>
              <a:t>Use is made of a balanced repertoire of teaching strategies; there are shared understandings of core teaching strategies; teaching is focused on the learning needs of each student; there is a balanced use of teacher directed and student-centred teaching strategies. The NT Teaching and Learning Framework provides all NT DEET schools an evidence based shared language framework for teaching strategies.</a:t>
            </a:r>
          </a:p>
          <a:p>
            <a:pPr>
              <a:lnSpc>
                <a:spcPct val="80000"/>
              </a:lnSpc>
              <a:buFontTx/>
              <a:buChar char="•"/>
            </a:pPr>
            <a:r>
              <a:rPr lang="en-AU" sz="1000" dirty="0"/>
              <a:t>Research finding for </a:t>
            </a:r>
            <a:r>
              <a:rPr lang="en-AU" sz="1000" b="1" dirty="0"/>
              <a:t>Professional Learning Teams-</a:t>
            </a:r>
            <a:r>
              <a:rPr lang="en-AU" sz="1000" dirty="0"/>
              <a:t>Teachers attend off-site professional development as a team;  on-site professional development takes place daily within the context of the school;  a team coordinator at each school acts as a mentor and lead learner and organises school visits, demonstration teaching, classroom observation and professional learning team meetings; there is team responsibility for all students and for each other’s professional growth. The NT Teaching and Learning Framework provides tools and processes for onsite professional learning, links to mentoring resources, and to the Performance Review process where team responsibility for student learning is a feature of the new (under-development) process. </a:t>
            </a:r>
          </a:p>
          <a:p>
            <a:pPr>
              <a:lnSpc>
                <a:spcPct val="80000"/>
              </a:lnSpc>
              <a:buFontTx/>
              <a:buChar char="•"/>
            </a:pPr>
            <a:endParaRPr lang="en-AU" sz="1000" b="1" dirty="0"/>
          </a:p>
          <a:p>
            <a:pPr>
              <a:lnSpc>
                <a:spcPct val="80000"/>
              </a:lnSpc>
            </a:pPr>
            <a:r>
              <a:rPr lang="en-AU" sz="1000" b="1" dirty="0"/>
              <a:t>Professional Learning Activity</a:t>
            </a:r>
          </a:p>
          <a:p>
            <a:pPr>
              <a:lnSpc>
                <a:spcPct val="80000"/>
              </a:lnSpc>
            </a:pPr>
            <a:endParaRPr lang="en-AU" sz="1000"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EA7CB5-02EF-4F0A-9CA6-D1B9F325A046}" type="slidenum">
              <a:rPr lang="en-US"/>
              <a:pPr/>
              <a:t>17</a:t>
            </a:fld>
            <a:endParaRPr lang="en-US"/>
          </a:p>
        </p:txBody>
      </p:sp>
      <p:sp>
        <p:nvSpPr>
          <p:cNvPr id="451586" name="Rectangle 2"/>
          <p:cNvSpPr>
            <a:spLocks noGrp="1" noRot="1" noChangeAspect="1" noChangeArrowheads="1" noTextEdit="1"/>
          </p:cNvSpPr>
          <p:nvPr>
            <p:ph type="sldImg"/>
          </p:nvPr>
        </p:nvSpPr>
        <p:spPr>
          <a:xfrm>
            <a:off x="1143000" y="685800"/>
            <a:ext cx="4572000" cy="3429000"/>
          </a:xfrm>
          <a:ln/>
        </p:spPr>
      </p:sp>
      <p:sp>
        <p:nvSpPr>
          <p:cNvPr id="451587" name="Rectangle 3"/>
          <p:cNvSpPr>
            <a:spLocks noGrp="1" noChangeArrowheads="1"/>
          </p:cNvSpPr>
          <p:nvPr>
            <p:ph type="body" idx="1"/>
          </p:nvPr>
        </p:nvSpPr>
        <p:spPr>
          <a:xfrm>
            <a:off x="685480" y="4343144"/>
            <a:ext cx="5487041" cy="4115019"/>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2AEB4-5024-4EFA-A6E6-BB8CD5D9D4D0}" type="slidenum">
              <a:rPr lang="en-US"/>
              <a:pPr/>
              <a:t>18</a:t>
            </a:fld>
            <a:endParaRPr lang="en-US" dirty="0"/>
          </a:p>
        </p:txBody>
      </p:sp>
      <p:sp>
        <p:nvSpPr>
          <p:cNvPr id="659458" name="Rectangle 2"/>
          <p:cNvSpPr>
            <a:spLocks noGrp="1" noRot="1" noChangeAspect="1" noChangeArrowheads="1" noTextEdit="1"/>
          </p:cNvSpPr>
          <p:nvPr>
            <p:ph type="sldImg"/>
          </p:nvPr>
        </p:nvSpPr>
        <p:spPr>
          <a:xfrm>
            <a:off x="1143000" y="685800"/>
            <a:ext cx="4573588" cy="3430588"/>
          </a:xfrm>
          <a:ln/>
        </p:spPr>
      </p:sp>
      <p:sp>
        <p:nvSpPr>
          <p:cNvPr id="6594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80BE7A-5256-4805-8BDF-279FEE8EB128}" type="slidenum">
              <a:rPr lang="en-US"/>
              <a:pPr/>
              <a:t>19</a:t>
            </a:fld>
            <a:endParaRPr lang="en-US" dirty="0"/>
          </a:p>
        </p:txBody>
      </p:sp>
      <p:sp>
        <p:nvSpPr>
          <p:cNvPr id="353282" name="Rectangle 2"/>
          <p:cNvSpPr>
            <a:spLocks noGrp="1" noRot="1" noChangeAspect="1" noChangeArrowheads="1" noTextEdit="1"/>
          </p:cNvSpPr>
          <p:nvPr>
            <p:ph type="sldImg"/>
          </p:nvPr>
        </p:nvSpPr>
        <p:spPr>
          <a:xfrm>
            <a:off x="1143001" y="685800"/>
            <a:ext cx="4573588" cy="3430588"/>
          </a:xfrm>
          <a:ln/>
        </p:spPr>
      </p:sp>
      <p:sp>
        <p:nvSpPr>
          <p:cNvPr id="35328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5912E-9AC9-4A26-96BD-72C8FEFF59AF}" type="slidenum">
              <a:rPr lang="en-US"/>
              <a:pPr/>
              <a:t>20</a:t>
            </a:fld>
            <a:endParaRPr lang="en-US" dirty="0"/>
          </a:p>
        </p:txBody>
      </p:sp>
      <p:sp>
        <p:nvSpPr>
          <p:cNvPr id="726018" name="Rectangle 2"/>
          <p:cNvSpPr>
            <a:spLocks noGrp="1" noRot="1" noChangeAspect="1" noChangeArrowheads="1" noTextEdit="1"/>
          </p:cNvSpPr>
          <p:nvPr>
            <p:ph type="sldImg"/>
          </p:nvPr>
        </p:nvSpPr>
        <p:spPr>
          <a:xfrm>
            <a:off x="924639" y="686421"/>
            <a:ext cx="5008724" cy="3429182"/>
          </a:xfrm>
          <a:ln/>
        </p:spPr>
      </p:sp>
      <p:sp>
        <p:nvSpPr>
          <p:cNvPr id="726019" name="Rectangle 3"/>
          <p:cNvSpPr>
            <a:spLocks noGrp="1" noChangeArrowheads="1"/>
          </p:cNvSpPr>
          <p:nvPr>
            <p:ph type="body" idx="1"/>
          </p:nvPr>
        </p:nvSpPr>
        <p:spPr>
          <a:xfrm>
            <a:off x="684681" y="4343436"/>
            <a:ext cx="5488640" cy="4114143"/>
          </a:xfrm>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A8E5B8-5FFF-41A5-BDF3-AFBAEEA1F865}" type="slidenum">
              <a:rPr lang="en-US"/>
              <a:pPr/>
              <a:t>21</a:t>
            </a:fld>
            <a:endParaRPr lang="en-US" dirty="0"/>
          </a:p>
        </p:txBody>
      </p:sp>
      <p:sp>
        <p:nvSpPr>
          <p:cNvPr id="661506" name="Rectangle 2"/>
          <p:cNvSpPr>
            <a:spLocks noGrp="1" noRot="1" noChangeAspect="1" noChangeArrowheads="1" noTextEdit="1"/>
          </p:cNvSpPr>
          <p:nvPr>
            <p:ph type="sldImg"/>
          </p:nvPr>
        </p:nvSpPr>
        <p:spPr>
          <a:xfrm>
            <a:off x="926239" y="686421"/>
            <a:ext cx="5007123" cy="3429182"/>
          </a:xfrm>
          <a:ln/>
        </p:spPr>
      </p:sp>
      <p:sp>
        <p:nvSpPr>
          <p:cNvPr id="66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6DED77-860A-442D-B928-DAD414CFFB8E}" type="slidenum">
              <a:rPr lang="en-US"/>
              <a:pPr/>
              <a:t>23</a:t>
            </a:fld>
            <a:endParaRPr lang="en-US"/>
          </a:p>
        </p:txBody>
      </p:sp>
      <p:sp>
        <p:nvSpPr>
          <p:cNvPr id="461826" name="Rectangle 2"/>
          <p:cNvSpPr>
            <a:spLocks noGrp="1" noRot="1" noChangeAspect="1" noChangeArrowheads="1" noTextEdit="1"/>
          </p:cNvSpPr>
          <p:nvPr>
            <p:ph type="sldImg"/>
          </p:nvPr>
        </p:nvSpPr>
        <p:spPr>
          <a:xfrm>
            <a:off x="1143000" y="685800"/>
            <a:ext cx="4573588" cy="3430588"/>
          </a:xfrm>
          <a:ln/>
        </p:spPr>
      </p:sp>
      <p:sp>
        <p:nvSpPr>
          <p:cNvPr id="461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9F5FCE-3B27-4908-B1A8-23BDE7CE77D6}" type="slidenum">
              <a:rPr lang="en-US"/>
              <a:pPr/>
              <a:t>24</a:t>
            </a:fld>
            <a:endParaRPr lang="en-US"/>
          </a:p>
        </p:txBody>
      </p:sp>
      <p:sp>
        <p:nvSpPr>
          <p:cNvPr id="463874" name="Rectangle 2"/>
          <p:cNvSpPr>
            <a:spLocks noGrp="1" noRot="1" noChangeAspect="1" noChangeArrowheads="1" noTextEdit="1"/>
          </p:cNvSpPr>
          <p:nvPr>
            <p:ph type="sldImg"/>
          </p:nvPr>
        </p:nvSpPr>
        <p:spPr>
          <a:xfrm>
            <a:off x="1143000" y="685800"/>
            <a:ext cx="4573588" cy="3430588"/>
          </a:xfrm>
          <a:ln/>
        </p:spPr>
      </p:sp>
      <p:sp>
        <p:nvSpPr>
          <p:cNvPr id="463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29F7C6-04BF-4F73-9161-D910B948878F}" type="slidenum">
              <a:rPr lang="en-US"/>
              <a:pPr/>
              <a:t>25</a:t>
            </a:fld>
            <a:endParaRPr lang="en-US"/>
          </a:p>
        </p:txBody>
      </p:sp>
      <p:sp>
        <p:nvSpPr>
          <p:cNvPr id="465922" name="Rectangle 2"/>
          <p:cNvSpPr>
            <a:spLocks noGrp="1" noRot="1" noChangeAspect="1" noChangeArrowheads="1" noTextEdit="1"/>
          </p:cNvSpPr>
          <p:nvPr>
            <p:ph type="sldImg"/>
          </p:nvPr>
        </p:nvSpPr>
        <p:spPr>
          <a:xfrm>
            <a:off x="1143000" y="685800"/>
            <a:ext cx="4573588" cy="3430588"/>
          </a:xfrm>
          <a:ln/>
        </p:spPr>
      </p:sp>
      <p:sp>
        <p:nvSpPr>
          <p:cNvPr id="4659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F7512A0-DE33-41DA-9466-6DE4672E0749}" type="datetimeFigureOut">
              <a:rPr lang="en-US" smtClean="0"/>
              <a:pPr/>
              <a:t>12/9/2009</a:t>
            </a:fld>
            <a:endParaRPr lang="en-AU"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6C0917F-54CB-4655-B745-5ACDC1526CBB}"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F6C0917F-54CB-4655-B745-5ACDC1526CBB}"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F6C0917F-54CB-4655-B745-5ACDC1526CBB}" type="slidenum">
              <a:rPr lang="en-AU" smtClean="0"/>
              <a:pPr/>
              <a:t>‹#›</a:t>
            </a:fld>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9149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1066800" y="6248400"/>
            <a:ext cx="1905000" cy="457200"/>
          </a:xfrm>
        </p:spPr>
        <p:txBody>
          <a:bodyPr/>
          <a:lstStyle>
            <a:lvl1pPr>
              <a:defRPr/>
            </a:lvl1pPr>
          </a:lstStyle>
          <a:p>
            <a:endParaRPr lang="en-US" dirty="0"/>
          </a:p>
        </p:txBody>
      </p:sp>
      <p:sp>
        <p:nvSpPr>
          <p:cNvPr id="6" name="Footer Placeholder 5"/>
          <p:cNvSpPr>
            <a:spLocks noGrp="1"/>
          </p:cNvSpPr>
          <p:nvPr>
            <p:ph type="ftr" sz="quarter" idx="11"/>
          </p:nvPr>
        </p:nvSpPr>
        <p:spPr>
          <a:xfrm>
            <a:off x="3429000" y="6248400"/>
            <a:ext cx="2895600"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705600" y="6248400"/>
            <a:ext cx="1905000" cy="457200"/>
          </a:xfrm>
        </p:spPr>
        <p:txBody>
          <a:bodyPr/>
          <a:lstStyle>
            <a:lvl1pPr>
              <a:defRPr/>
            </a:lvl1pPr>
          </a:lstStyle>
          <a:p>
            <a:fld id="{9855B054-23B2-4505-987F-8AC5E54D70BF}"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1066800" y="1981200"/>
            <a:ext cx="7543800" cy="4114800"/>
          </a:xfrm>
        </p:spPr>
        <p:txBody>
          <a:bodyPr/>
          <a:lstStyle/>
          <a:p>
            <a:endParaRPr lang="en-AU" dirty="0"/>
          </a:p>
        </p:txBody>
      </p:sp>
      <p:sp>
        <p:nvSpPr>
          <p:cNvPr id="4" name="Date Placeholder 3"/>
          <p:cNvSpPr>
            <a:spLocks noGrp="1"/>
          </p:cNvSpPr>
          <p:nvPr>
            <p:ph type="dt" sz="half" idx="10"/>
          </p:nvPr>
        </p:nvSpPr>
        <p:spPr>
          <a:xfrm>
            <a:off x="1066800" y="6248400"/>
            <a:ext cx="1905000" cy="457200"/>
          </a:xfrm>
        </p:spPr>
        <p:txBody>
          <a:bodyPr/>
          <a:lstStyle>
            <a:lvl1pPr>
              <a:defRPr/>
            </a:lvl1pPr>
          </a:lstStyle>
          <a:p>
            <a:endParaRPr lang="en-US" dirty="0"/>
          </a:p>
        </p:txBody>
      </p:sp>
      <p:sp>
        <p:nvSpPr>
          <p:cNvPr id="5" name="Footer Placeholder 4"/>
          <p:cNvSpPr>
            <a:spLocks noGrp="1"/>
          </p:cNvSpPr>
          <p:nvPr>
            <p:ph type="ftr" sz="quarter" idx="11"/>
          </p:nvPr>
        </p:nvSpPr>
        <p:spPr>
          <a:xfrm>
            <a:off x="3429000" y="6248400"/>
            <a:ext cx="2895600" cy="45720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705600" y="6248400"/>
            <a:ext cx="1905000" cy="457200"/>
          </a:xfrm>
        </p:spPr>
        <p:txBody>
          <a:bodyPr/>
          <a:lstStyle>
            <a:lvl1pPr>
              <a:defRPr/>
            </a:lvl1pPr>
          </a:lstStyle>
          <a:p>
            <a:fld id="{39B02ADA-D865-40FB-979A-5A7FB480B3F0}"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F6C0917F-54CB-4655-B745-5ACDC1526CBB}" type="slidenum">
              <a:rPr lang="en-AU" smtClean="0"/>
              <a:pPr/>
              <a:t>‹#›</a:t>
            </a:fld>
            <a:endParaRPr lang="en-AU"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F6C0917F-54CB-4655-B745-5ACDC1526CBB}" type="slidenum">
              <a:rPr lang="en-AU" smtClean="0"/>
              <a:pPr/>
              <a:t>‹#›</a:t>
            </a:fld>
            <a:endParaRPr lang="en-AU"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F6C0917F-54CB-4655-B745-5ACDC1526CBB}" type="slidenum">
              <a:rPr lang="en-AU" smtClean="0"/>
              <a:pPr/>
              <a:t>‹#›</a:t>
            </a:fld>
            <a:endParaRPr lang="en-AU"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F6C0917F-54CB-4655-B745-5ACDC1526CBB}"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F6C0917F-54CB-4655-B745-5ACDC1526CBB}" type="slidenum">
              <a:rPr lang="en-AU" smtClean="0"/>
              <a:pPr/>
              <a:t>‹#›</a:t>
            </a:fld>
            <a:endParaRPr lang="en-AU"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F7512A0-DE33-41DA-9466-6DE4672E0749}" type="datetimeFigureOut">
              <a:rPr lang="en-US" smtClean="0"/>
              <a:pPr/>
              <a:t>12/9/2009</a:t>
            </a:fld>
            <a:endParaRPr lang="en-AU" dirty="0"/>
          </a:p>
        </p:txBody>
      </p:sp>
      <p:sp>
        <p:nvSpPr>
          <p:cNvPr id="3" name="Footer Placeholder 2"/>
          <p:cNvSpPr>
            <a:spLocks noGrp="1"/>
          </p:cNvSpPr>
          <p:nvPr>
            <p:ph type="ftr" sz="quarter" idx="11"/>
          </p:nvPr>
        </p:nvSpPr>
        <p:spPr/>
        <p:txBody>
          <a:bodyPr/>
          <a:lstStyle>
            <a:extLst/>
          </a:lstStyle>
          <a:p>
            <a:endParaRPr lang="en-AU" dirty="0"/>
          </a:p>
        </p:txBody>
      </p:sp>
      <p:sp>
        <p:nvSpPr>
          <p:cNvPr id="4" name="Slide Number Placeholder 3"/>
          <p:cNvSpPr>
            <a:spLocks noGrp="1"/>
          </p:cNvSpPr>
          <p:nvPr>
            <p:ph type="sldNum" sz="quarter" idx="12"/>
          </p:nvPr>
        </p:nvSpPr>
        <p:spPr/>
        <p:txBody>
          <a:bodyPr/>
          <a:lstStyle>
            <a:extLst/>
          </a:lstStyle>
          <a:p>
            <a:fld id="{F6C0917F-54CB-4655-B745-5ACDC1526CBB}"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F7512A0-DE33-41DA-9466-6DE4672E0749}" type="datetimeFigureOut">
              <a:rPr lang="en-US" smtClean="0"/>
              <a:pPr/>
              <a:t>12/9/2009</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F6C0917F-54CB-4655-B745-5ACDC1526CBB}"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F7512A0-DE33-41DA-9466-6DE4672E0749}" type="datetimeFigureOut">
              <a:rPr lang="en-US" smtClean="0"/>
              <a:pPr/>
              <a:t>12/9/2009</a:t>
            </a:fld>
            <a:endParaRPr lang="en-AU"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6C0917F-54CB-4655-B745-5ACDC1526CBB}" type="slidenum">
              <a:rPr lang="en-AU" smtClean="0"/>
              <a:pPr/>
              <a:t>‹#›</a:t>
            </a:fld>
            <a:endParaRPr lang="en-AU"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F7512A0-DE33-41DA-9466-6DE4672E0749}" type="datetimeFigureOut">
              <a:rPr lang="en-US" smtClean="0"/>
              <a:pPr/>
              <a:t>12/9/2009</a:t>
            </a:fld>
            <a:endParaRPr lang="en-AU"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6C0917F-54CB-4655-B745-5ACDC1526CBB}"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mailto:Ruth.Deakin-Crick@bristol.ac.uk"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ellionline.co.uk/" TargetMode="External"/><Relationship Id="rId5" Type="http://schemas.openxmlformats.org/officeDocument/2006/relationships/hyperlink" Target="http://www.vitalhub.net/" TargetMode="External"/><Relationship Id="rId4" Type="http://schemas.openxmlformats.org/officeDocument/2006/relationships/hyperlink" Target="http://www.bristol.ac.uk/education/people/ruth-deakin-crick"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Day 1:  Values &amp; Inquiry </a:t>
            </a:r>
            <a:endParaRPr lang="en-AU" dirty="0"/>
          </a:p>
        </p:txBody>
      </p:sp>
      <p:sp>
        <p:nvSpPr>
          <p:cNvPr id="7" name="Text Placeholder 6"/>
          <p:cNvSpPr>
            <a:spLocks noGrp="1"/>
          </p:cNvSpPr>
          <p:nvPr>
            <p:ph type="body" idx="1"/>
          </p:nvPr>
        </p:nvSpPr>
        <p:spPr/>
        <p:txBody>
          <a:bodyPr/>
          <a:lstStyle/>
          <a:p>
            <a:r>
              <a:rPr lang="en-AU" dirty="0" smtClean="0"/>
              <a:t>A Whole School Approach</a:t>
            </a:r>
          </a:p>
          <a:p>
            <a:endParaRPr lang="en-AU" dirty="0" smtClean="0"/>
          </a:p>
          <a:p>
            <a:endParaRPr lang="en-AU" dirty="0"/>
          </a:p>
        </p:txBody>
      </p:sp>
      <p:grpSp>
        <p:nvGrpSpPr>
          <p:cNvPr id="2" name="Group 4"/>
          <p:cNvGrpSpPr>
            <a:grpSpLocks noChangeAspect="1"/>
          </p:cNvGrpSpPr>
          <p:nvPr/>
        </p:nvGrpSpPr>
        <p:grpSpPr bwMode="auto">
          <a:xfrm>
            <a:off x="6143636" y="4643446"/>
            <a:ext cx="2408237" cy="1735138"/>
            <a:chOff x="6660" y="6732"/>
            <a:chExt cx="3792" cy="2733"/>
          </a:xfrm>
        </p:grpSpPr>
        <p:sp>
          <p:nvSpPr>
            <p:cNvPr id="9" name="AutoShape 5"/>
            <p:cNvSpPr>
              <a:spLocks noChangeAspect="1" noChangeArrowheads="1" noTextEdit="1"/>
            </p:cNvSpPr>
            <p:nvPr/>
          </p:nvSpPr>
          <p:spPr bwMode="auto">
            <a:xfrm>
              <a:off x="6660" y="6732"/>
              <a:ext cx="3792" cy="2733"/>
            </a:xfrm>
            <a:prstGeom prst="rect">
              <a:avLst/>
            </a:prstGeom>
            <a:noFill/>
            <a:ln w="9525">
              <a:noFill/>
              <a:miter lim="800000"/>
              <a:headEnd/>
              <a:tailEnd/>
            </a:ln>
          </p:spPr>
          <p:txBody>
            <a:bodyPr/>
            <a:lstStyle/>
            <a:p>
              <a:endParaRPr lang="en-AU" dirty="0"/>
            </a:p>
          </p:txBody>
        </p:sp>
        <p:sp>
          <p:nvSpPr>
            <p:cNvPr id="10" name="Freeform 6"/>
            <p:cNvSpPr>
              <a:spLocks/>
            </p:cNvSpPr>
            <p:nvPr/>
          </p:nvSpPr>
          <p:spPr bwMode="auto">
            <a:xfrm>
              <a:off x="6791" y="6732"/>
              <a:ext cx="3661" cy="2545"/>
            </a:xfrm>
            <a:custGeom>
              <a:avLst/>
              <a:gdLst/>
              <a:ahLst/>
              <a:cxnLst>
                <a:cxn ang="0">
                  <a:pos x="2120" y="6"/>
                </a:cxn>
                <a:cxn ang="0">
                  <a:pos x="2440" y="68"/>
                </a:cxn>
                <a:cxn ang="0">
                  <a:pos x="2628" y="159"/>
                </a:cxn>
                <a:cxn ang="0">
                  <a:pos x="2919" y="196"/>
                </a:cxn>
                <a:cxn ang="0">
                  <a:pos x="3167" y="458"/>
                </a:cxn>
                <a:cxn ang="0">
                  <a:pos x="3400" y="1040"/>
                </a:cxn>
                <a:cxn ang="0">
                  <a:pos x="3642" y="1276"/>
                </a:cxn>
                <a:cxn ang="0">
                  <a:pos x="3440" y="1252"/>
                </a:cxn>
                <a:cxn ang="0">
                  <a:pos x="3317" y="1403"/>
                </a:cxn>
                <a:cxn ang="0">
                  <a:pos x="3488" y="1518"/>
                </a:cxn>
                <a:cxn ang="0">
                  <a:pos x="3627" y="1597"/>
                </a:cxn>
                <a:cxn ang="0">
                  <a:pos x="3459" y="1655"/>
                </a:cxn>
                <a:cxn ang="0">
                  <a:pos x="3218" y="1619"/>
                </a:cxn>
                <a:cxn ang="0">
                  <a:pos x="3004" y="1935"/>
                </a:cxn>
                <a:cxn ang="0">
                  <a:pos x="2740" y="2218"/>
                </a:cxn>
                <a:cxn ang="0">
                  <a:pos x="2781" y="2348"/>
                </a:cxn>
                <a:cxn ang="0">
                  <a:pos x="2662" y="2453"/>
                </a:cxn>
                <a:cxn ang="0">
                  <a:pos x="2550" y="2233"/>
                </a:cxn>
                <a:cxn ang="0">
                  <a:pos x="2740" y="1883"/>
                </a:cxn>
                <a:cxn ang="0">
                  <a:pos x="2897" y="1650"/>
                </a:cxn>
                <a:cxn ang="0">
                  <a:pos x="3022" y="1417"/>
                </a:cxn>
                <a:cxn ang="0">
                  <a:pos x="2864" y="1237"/>
                </a:cxn>
                <a:cxn ang="0">
                  <a:pos x="2747" y="1111"/>
                </a:cxn>
                <a:cxn ang="0">
                  <a:pos x="2697" y="1304"/>
                </a:cxn>
                <a:cxn ang="0">
                  <a:pos x="2459" y="1288"/>
                </a:cxn>
                <a:cxn ang="0">
                  <a:pos x="2319" y="1391"/>
                </a:cxn>
                <a:cxn ang="0">
                  <a:pos x="2304" y="1775"/>
                </a:cxn>
                <a:cxn ang="0">
                  <a:pos x="2276" y="2336"/>
                </a:cxn>
                <a:cxn ang="0">
                  <a:pos x="2267" y="2484"/>
                </a:cxn>
                <a:cxn ang="0">
                  <a:pos x="2004" y="2507"/>
                </a:cxn>
                <a:cxn ang="0">
                  <a:pos x="1828" y="2480"/>
                </a:cxn>
                <a:cxn ang="0">
                  <a:pos x="1898" y="2306"/>
                </a:cxn>
                <a:cxn ang="0">
                  <a:pos x="1846" y="2135"/>
                </a:cxn>
                <a:cxn ang="0">
                  <a:pos x="1598" y="2402"/>
                </a:cxn>
                <a:cxn ang="0">
                  <a:pos x="1468" y="2526"/>
                </a:cxn>
                <a:cxn ang="0">
                  <a:pos x="1248" y="2413"/>
                </a:cxn>
                <a:cxn ang="0">
                  <a:pos x="1372" y="2181"/>
                </a:cxn>
                <a:cxn ang="0">
                  <a:pos x="1517" y="1849"/>
                </a:cxn>
                <a:cxn ang="0">
                  <a:pos x="1420" y="1679"/>
                </a:cxn>
                <a:cxn ang="0">
                  <a:pos x="1269" y="1679"/>
                </a:cxn>
                <a:cxn ang="0">
                  <a:pos x="1048" y="1885"/>
                </a:cxn>
                <a:cxn ang="0">
                  <a:pos x="1055" y="2430"/>
                </a:cxn>
                <a:cxn ang="0">
                  <a:pos x="948" y="2469"/>
                </a:cxn>
                <a:cxn ang="0">
                  <a:pos x="707" y="2460"/>
                </a:cxn>
                <a:cxn ang="0">
                  <a:pos x="448" y="2542"/>
                </a:cxn>
                <a:cxn ang="0">
                  <a:pos x="280" y="2375"/>
                </a:cxn>
                <a:cxn ang="0">
                  <a:pos x="299" y="1829"/>
                </a:cxn>
                <a:cxn ang="0">
                  <a:pos x="106" y="1485"/>
                </a:cxn>
                <a:cxn ang="0">
                  <a:pos x="148" y="1908"/>
                </a:cxn>
                <a:cxn ang="0">
                  <a:pos x="34" y="2003"/>
                </a:cxn>
                <a:cxn ang="0">
                  <a:pos x="21" y="1623"/>
                </a:cxn>
                <a:cxn ang="0">
                  <a:pos x="88" y="812"/>
                </a:cxn>
                <a:cxn ang="0">
                  <a:pos x="298" y="226"/>
                </a:cxn>
                <a:cxn ang="0">
                  <a:pos x="785" y="8"/>
                </a:cxn>
                <a:cxn ang="0">
                  <a:pos x="1194" y="56"/>
                </a:cxn>
                <a:cxn ang="0">
                  <a:pos x="1453" y="68"/>
                </a:cxn>
                <a:cxn ang="0">
                  <a:pos x="1649" y="45"/>
                </a:cxn>
              </a:cxnLst>
              <a:rect l="0" t="0" r="r" b="b"/>
              <a:pathLst>
                <a:path w="3661" h="2545">
                  <a:moveTo>
                    <a:pt x="1781" y="19"/>
                  </a:moveTo>
                  <a:lnTo>
                    <a:pt x="1815" y="13"/>
                  </a:lnTo>
                  <a:lnTo>
                    <a:pt x="1851" y="9"/>
                  </a:lnTo>
                  <a:lnTo>
                    <a:pt x="1889" y="5"/>
                  </a:lnTo>
                  <a:lnTo>
                    <a:pt x="1926" y="2"/>
                  </a:lnTo>
                  <a:lnTo>
                    <a:pt x="1964" y="0"/>
                  </a:lnTo>
                  <a:lnTo>
                    <a:pt x="2003" y="0"/>
                  </a:lnTo>
                  <a:lnTo>
                    <a:pt x="2042" y="0"/>
                  </a:lnTo>
                  <a:lnTo>
                    <a:pt x="2081" y="3"/>
                  </a:lnTo>
                  <a:lnTo>
                    <a:pt x="2120" y="6"/>
                  </a:lnTo>
                  <a:lnTo>
                    <a:pt x="2157" y="10"/>
                  </a:lnTo>
                  <a:lnTo>
                    <a:pt x="2196" y="16"/>
                  </a:lnTo>
                  <a:lnTo>
                    <a:pt x="2234" y="25"/>
                  </a:lnTo>
                  <a:lnTo>
                    <a:pt x="2270" y="33"/>
                  </a:lnTo>
                  <a:lnTo>
                    <a:pt x="2304" y="44"/>
                  </a:lnTo>
                  <a:lnTo>
                    <a:pt x="2339" y="55"/>
                  </a:lnTo>
                  <a:lnTo>
                    <a:pt x="2372" y="68"/>
                  </a:lnTo>
                  <a:lnTo>
                    <a:pt x="2395" y="65"/>
                  </a:lnTo>
                  <a:lnTo>
                    <a:pt x="2418" y="65"/>
                  </a:lnTo>
                  <a:lnTo>
                    <a:pt x="2440" y="68"/>
                  </a:lnTo>
                  <a:lnTo>
                    <a:pt x="2460" y="75"/>
                  </a:lnTo>
                  <a:lnTo>
                    <a:pt x="2479" y="84"/>
                  </a:lnTo>
                  <a:lnTo>
                    <a:pt x="2498" y="94"/>
                  </a:lnTo>
                  <a:lnTo>
                    <a:pt x="2517" y="104"/>
                  </a:lnTo>
                  <a:lnTo>
                    <a:pt x="2534" y="115"/>
                  </a:lnTo>
                  <a:lnTo>
                    <a:pt x="2553" y="127"/>
                  </a:lnTo>
                  <a:lnTo>
                    <a:pt x="2570" y="137"/>
                  </a:lnTo>
                  <a:lnTo>
                    <a:pt x="2589" y="147"/>
                  </a:lnTo>
                  <a:lnTo>
                    <a:pt x="2607" y="154"/>
                  </a:lnTo>
                  <a:lnTo>
                    <a:pt x="2628" y="159"/>
                  </a:lnTo>
                  <a:lnTo>
                    <a:pt x="2648" y="161"/>
                  </a:lnTo>
                  <a:lnTo>
                    <a:pt x="2668" y="159"/>
                  </a:lnTo>
                  <a:lnTo>
                    <a:pt x="2691" y="153"/>
                  </a:lnTo>
                  <a:lnTo>
                    <a:pt x="2727" y="150"/>
                  </a:lnTo>
                  <a:lnTo>
                    <a:pt x="2762" y="150"/>
                  </a:lnTo>
                  <a:lnTo>
                    <a:pt x="2795" y="153"/>
                  </a:lnTo>
                  <a:lnTo>
                    <a:pt x="2827" y="160"/>
                  </a:lnTo>
                  <a:lnTo>
                    <a:pt x="2858" y="169"/>
                  </a:lnTo>
                  <a:lnTo>
                    <a:pt x="2889" y="182"/>
                  </a:lnTo>
                  <a:lnTo>
                    <a:pt x="2919" y="196"/>
                  </a:lnTo>
                  <a:lnTo>
                    <a:pt x="2948" y="212"/>
                  </a:lnTo>
                  <a:lnTo>
                    <a:pt x="2975" y="231"/>
                  </a:lnTo>
                  <a:lnTo>
                    <a:pt x="3001" y="252"/>
                  </a:lnTo>
                  <a:lnTo>
                    <a:pt x="3027" y="275"/>
                  </a:lnTo>
                  <a:lnTo>
                    <a:pt x="3050" y="298"/>
                  </a:lnTo>
                  <a:lnTo>
                    <a:pt x="3075" y="324"/>
                  </a:lnTo>
                  <a:lnTo>
                    <a:pt x="3097" y="350"/>
                  </a:lnTo>
                  <a:lnTo>
                    <a:pt x="3118" y="377"/>
                  </a:lnTo>
                  <a:lnTo>
                    <a:pt x="3138" y="405"/>
                  </a:lnTo>
                  <a:lnTo>
                    <a:pt x="3167" y="458"/>
                  </a:lnTo>
                  <a:lnTo>
                    <a:pt x="3193" y="514"/>
                  </a:lnTo>
                  <a:lnTo>
                    <a:pt x="3216" y="573"/>
                  </a:lnTo>
                  <a:lnTo>
                    <a:pt x="3238" y="633"/>
                  </a:lnTo>
                  <a:lnTo>
                    <a:pt x="3257" y="694"/>
                  </a:lnTo>
                  <a:lnTo>
                    <a:pt x="3277" y="754"/>
                  </a:lnTo>
                  <a:lnTo>
                    <a:pt x="3297" y="816"/>
                  </a:lnTo>
                  <a:lnTo>
                    <a:pt x="3319" y="875"/>
                  </a:lnTo>
                  <a:lnTo>
                    <a:pt x="3342" y="932"/>
                  </a:lnTo>
                  <a:lnTo>
                    <a:pt x="3369" y="989"/>
                  </a:lnTo>
                  <a:lnTo>
                    <a:pt x="3400" y="1040"/>
                  </a:lnTo>
                  <a:lnTo>
                    <a:pt x="3436" y="1089"/>
                  </a:lnTo>
                  <a:lnTo>
                    <a:pt x="3476" y="1134"/>
                  </a:lnTo>
                  <a:lnTo>
                    <a:pt x="3524" y="1174"/>
                  </a:lnTo>
                  <a:lnTo>
                    <a:pt x="3578" y="1207"/>
                  </a:lnTo>
                  <a:lnTo>
                    <a:pt x="3640" y="1236"/>
                  </a:lnTo>
                  <a:lnTo>
                    <a:pt x="3648" y="1243"/>
                  </a:lnTo>
                  <a:lnTo>
                    <a:pt x="3655" y="1249"/>
                  </a:lnTo>
                  <a:lnTo>
                    <a:pt x="3661" y="1255"/>
                  </a:lnTo>
                  <a:lnTo>
                    <a:pt x="3661" y="1263"/>
                  </a:lnTo>
                  <a:lnTo>
                    <a:pt x="3642" y="1276"/>
                  </a:lnTo>
                  <a:lnTo>
                    <a:pt x="3622" y="1283"/>
                  </a:lnTo>
                  <a:lnTo>
                    <a:pt x="3602" y="1288"/>
                  </a:lnTo>
                  <a:lnTo>
                    <a:pt x="3583" y="1288"/>
                  </a:lnTo>
                  <a:lnTo>
                    <a:pt x="3561" y="1286"/>
                  </a:lnTo>
                  <a:lnTo>
                    <a:pt x="3541" y="1283"/>
                  </a:lnTo>
                  <a:lnTo>
                    <a:pt x="3519" y="1282"/>
                  </a:lnTo>
                  <a:lnTo>
                    <a:pt x="3496" y="1283"/>
                  </a:lnTo>
                  <a:lnTo>
                    <a:pt x="3479" y="1270"/>
                  </a:lnTo>
                  <a:lnTo>
                    <a:pt x="3460" y="1260"/>
                  </a:lnTo>
                  <a:lnTo>
                    <a:pt x="3440" y="1252"/>
                  </a:lnTo>
                  <a:lnTo>
                    <a:pt x="3421" y="1245"/>
                  </a:lnTo>
                  <a:lnTo>
                    <a:pt x="3401" y="1237"/>
                  </a:lnTo>
                  <a:lnTo>
                    <a:pt x="3381" y="1230"/>
                  </a:lnTo>
                  <a:lnTo>
                    <a:pt x="3361" y="1223"/>
                  </a:lnTo>
                  <a:lnTo>
                    <a:pt x="3340" y="1216"/>
                  </a:lnTo>
                  <a:lnTo>
                    <a:pt x="3333" y="1259"/>
                  </a:lnTo>
                  <a:lnTo>
                    <a:pt x="3327" y="1304"/>
                  </a:lnTo>
                  <a:lnTo>
                    <a:pt x="3317" y="1348"/>
                  </a:lnTo>
                  <a:lnTo>
                    <a:pt x="3301" y="1390"/>
                  </a:lnTo>
                  <a:lnTo>
                    <a:pt x="3317" y="1403"/>
                  </a:lnTo>
                  <a:lnTo>
                    <a:pt x="3335" y="1416"/>
                  </a:lnTo>
                  <a:lnTo>
                    <a:pt x="3350" y="1429"/>
                  </a:lnTo>
                  <a:lnTo>
                    <a:pt x="3366" y="1442"/>
                  </a:lnTo>
                  <a:lnTo>
                    <a:pt x="3384" y="1455"/>
                  </a:lnTo>
                  <a:lnTo>
                    <a:pt x="3401" y="1466"/>
                  </a:lnTo>
                  <a:lnTo>
                    <a:pt x="3417" y="1478"/>
                  </a:lnTo>
                  <a:lnTo>
                    <a:pt x="3434" y="1489"/>
                  </a:lnTo>
                  <a:lnTo>
                    <a:pt x="3451" y="1499"/>
                  </a:lnTo>
                  <a:lnTo>
                    <a:pt x="3470" y="1509"/>
                  </a:lnTo>
                  <a:lnTo>
                    <a:pt x="3488" y="1518"/>
                  </a:lnTo>
                  <a:lnTo>
                    <a:pt x="3506" y="1526"/>
                  </a:lnTo>
                  <a:lnTo>
                    <a:pt x="3525" y="1535"/>
                  </a:lnTo>
                  <a:lnTo>
                    <a:pt x="3544" y="1542"/>
                  </a:lnTo>
                  <a:lnTo>
                    <a:pt x="3563" y="1548"/>
                  </a:lnTo>
                  <a:lnTo>
                    <a:pt x="3583" y="1554"/>
                  </a:lnTo>
                  <a:lnTo>
                    <a:pt x="3594" y="1560"/>
                  </a:lnTo>
                  <a:lnTo>
                    <a:pt x="3604" y="1567"/>
                  </a:lnTo>
                  <a:lnTo>
                    <a:pt x="3613" y="1575"/>
                  </a:lnTo>
                  <a:lnTo>
                    <a:pt x="3620" y="1585"/>
                  </a:lnTo>
                  <a:lnTo>
                    <a:pt x="3627" y="1597"/>
                  </a:lnTo>
                  <a:lnTo>
                    <a:pt x="3632" y="1608"/>
                  </a:lnTo>
                  <a:lnTo>
                    <a:pt x="3636" y="1620"/>
                  </a:lnTo>
                  <a:lnTo>
                    <a:pt x="3640" y="1631"/>
                  </a:lnTo>
                  <a:lnTo>
                    <a:pt x="3615" y="1644"/>
                  </a:lnTo>
                  <a:lnTo>
                    <a:pt x="3589" y="1653"/>
                  </a:lnTo>
                  <a:lnTo>
                    <a:pt x="3563" y="1659"/>
                  </a:lnTo>
                  <a:lnTo>
                    <a:pt x="3537" y="1660"/>
                  </a:lnTo>
                  <a:lnTo>
                    <a:pt x="3511" y="1660"/>
                  </a:lnTo>
                  <a:lnTo>
                    <a:pt x="3485" y="1659"/>
                  </a:lnTo>
                  <a:lnTo>
                    <a:pt x="3459" y="1655"/>
                  </a:lnTo>
                  <a:lnTo>
                    <a:pt x="3433" y="1649"/>
                  </a:lnTo>
                  <a:lnTo>
                    <a:pt x="3408" y="1642"/>
                  </a:lnTo>
                  <a:lnTo>
                    <a:pt x="3382" y="1634"/>
                  </a:lnTo>
                  <a:lnTo>
                    <a:pt x="3358" y="1626"/>
                  </a:lnTo>
                  <a:lnTo>
                    <a:pt x="3332" y="1616"/>
                  </a:lnTo>
                  <a:lnTo>
                    <a:pt x="3307" y="1607"/>
                  </a:lnTo>
                  <a:lnTo>
                    <a:pt x="3283" y="1598"/>
                  </a:lnTo>
                  <a:lnTo>
                    <a:pt x="3258" y="1591"/>
                  </a:lnTo>
                  <a:lnTo>
                    <a:pt x="3234" y="1584"/>
                  </a:lnTo>
                  <a:lnTo>
                    <a:pt x="3218" y="1619"/>
                  </a:lnTo>
                  <a:lnTo>
                    <a:pt x="3200" y="1653"/>
                  </a:lnTo>
                  <a:lnTo>
                    <a:pt x="3183" y="1688"/>
                  </a:lnTo>
                  <a:lnTo>
                    <a:pt x="3164" y="1721"/>
                  </a:lnTo>
                  <a:lnTo>
                    <a:pt x="3144" y="1754"/>
                  </a:lnTo>
                  <a:lnTo>
                    <a:pt x="3124" y="1787"/>
                  </a:lnTo>
                  <a:lnTo>
                    <a:pt x="3102" y="1820"/>
                  </a:lnTo>
                  <a:lnTo>
                    <a:pt x="3079" y="1853"/>
                  </a:lnTo>
                  <a:lnTo>
                    <a:pt x="3056" y="1882"/>
                  </a:lnTo>
                  <a:lnTo>
                    <a:pt x="3030" y="1909"/>
                  </a:lnTo>
                  <a:lnTo>
                    <a:pt x="3004" y="1935"/>
                  </a:lnTo>
                  <a:lnTo>
                    <a:pt x="2975" y="1962"/>
                  </a:lnTo>
                  <a:lnTo>
                    <a:pt x="2945" y="1988"/>
                  </a:lnTo>
                  <a:lnTo>
                    <a:pt x="2916" y="2014"/>
                  </a:lnTo>
                  <a:lnTo>
                    <a:pt x="2886" y="2041"/>
                  </a:lnTo>
                  <a:lnTo>
                    <a:pt x="2857" y="2069"/>
                  </a:lnTo>
                  <a:lnTo>
                    <a:pt x="2830" y="2096"/>
                  </a:lnTo>
                  <a:lnTo>
                    <a:pt x="2804" y="2125"/>
                  </a:lnTo>
                  <a:lnTo>
                    <a:pt x="2779" y="2155"/>
                  </a:lnTo>
                  <a:lnTo>
                    <a:pt x="2758" y="2185"/>
                  </a:lnTo>
                  <a:lnTo>
                    <a:pt x="2740" y="2218"/>
                  </a:lnTo>
                  <a:lnTo>
                    <a:pt x="2726" y="2253"/>
                  </a:lnTo>
                  <a:lnTo>
                    <a:pt x="2716" y="2289"/>
                  </a:lnTo>
                  <a:lnTo>
                    <a:pt x="2711" y="2326"/>
                  </a:lnTo>
                  <a:lnTo>
                    <a:pt x="2720" y="2332"/>
                  </a:lnTo>
                  <a:lnTo>
                    <a:pt x="2730" y="2338"/>
                  </a:lnTo>
                  <a:lnTo>
                    <a:pt x="2740" y="2342"/>
                  </a:lnTo>
                  <a:lnTo>
                    <a:pt x="2750" y="2346"/>
                  </a:lnTo>
                  <a:lnTo>
                    <a:pt x="2760" y="2348"/>
                  </a:lnTo>
                  <a:lnTo>
                    <a:pt x="2770" y="2349"/>
                  </a:lnTo>
                  <a:lnTo>
                    <a:pt x="2781" y="2348"/>
                  </a:lnTo>
                  <a:lnTo>
                    <a:pt x="2789" y="2345"/>
                  </a:lnTo>
                  <a:lnTo>
                    <a:pt x="2804" y="2362"/>
                  </a:lnTo>
                  <a:lnTo>
                    <a:pt x="2805" y="2377"/>
                  </a:lnTo>
                  <a:lnTo>
                    <a:pt x="2798" y="2385"/>
                  </a:lnTo>
                  <a:lnTo>
                    <a:pt x="2785" y="2394"/>
                  </a:lnTo>
                  <a:lnTo>
                    <a:pt x="2772" y="2404"/>
                  </a:lnTo>
                  <a:lnTo>
                    <a:pt x="2760" y="2415"/>
                  </a:lnTo>
                  <a:lnTo>
                    <a:pt x="2755" y="2431"/>
                  </a:lnTo>
                  <a:lnTo>
                    <a:pt x="2759" y="2453"/>
                  </a:lnTo>
                  <a:lnTo>
                    <a:pt x="2662" y="2453"/>
                  </a:lnTo>
                  <a:lnTo>
                    <a:pt x="2648" y="2443"/>
                  </a:lnTo>
                  <a:lnTo>
                    <a:pt x="2633" y="2431"/>
                  </a:lnTo>
                  <a:lnTo>
                    <a:pt x="2619" y="2417"/>
                  </a:lnTo>
                  <a:lnTo>
                    <a:pt x="2605" y="2402"/>
                  </a:lnTo>
                  <a:lnTo>
                    <a:pt x="2590" y="2385"/>
                  </a:lnTo>
                  <a:lnTo>
                    <a:pt x="2577" y="2369"/>
                  </a:lnTo>
                  <a:lnTo>
                    <a:pt x="2566" y="2352"/>
                  </a:lnTo>
                  <a:lnTo>
                    <a:pt x="2557" y="2336"/>
                  </a:lnTo>
                  <a:lnTo>
                    <a:pt x="2547" y="2283"/>
                  </a:lnTo>
                  <a:lnTo>
                    <a:pt x="2550" y="2233"/>
                  </a:lnTo>
                  <a:lnTo>
                    <a:pt x="2561" y="2185"/>
                  </a:lnTo>
                  <a:lnTo>
                    <a:pt x="2581" y="2139"/>
                  </a:lnTo>
                  <a:lnTo>
                    <a:pt x="2606" y="2096"/>
                  </a:lnTo>
                  <a:lnTo>
                    <a:pt x="2632" y="2056"/>
                  </a:lnTo>
                  <a:lnTo>
                    <a:pt x="2659" y="2017"/>
                  </a:lnTo>
                  <a:lnTo>
                    <a:pt x="2682" y="1980"/>
                  </a:lnTo>
                  <a:lnTo>
                    <a:pt x="2695" y="1955"/>
                  </a:lnTo>
                  <a:lnTo>
                    <a:pt x="2710" y="1931"/>
                  </a:lnTo>
                  <a:lnTo>
                    <a:pt x="2726" y="1908"/>
                  </a:lnTo>
                  <a:lnTo>
                    <a:pt x="2740" y="1883"/>
                  </a:lnTo>
                  <a:lnTo>
                    <a:pt x="2756" y="1860"/>
                  </a:lnTo>
                  <a:lnTo>
                    <a:pt x="2772" y="1837"/>
                  </a:lnTo>
                  <a:lnTo>
                    <a:pt x="2788" y="1814"/>
                  </a:lnTo>
                  <a:lnTo>
                    <a:pt x="2805" y="1791"/>
                  </a:lnTo>
                  <a:lnTo>
                    <a:pt x="2821" y="1768"/>
                  </a:lnTo>
                  <a:lnTo>
                    <a:pt x="2837" y="1745"/>
                  </a:lnTo>
                  <a:lnTo>
                    <a:pt x="2853" y="1721"/>
                  </a:lnTo>
                  <a:lnTo>
                    <a:pt x="2867" y="1698"/>
                  </a:lnTo>
                  <a:lnTo>
                    <a:pt x="2883" y="1675"/>
                  </a:lnTo>
                  <a:lnTo>
                    <a:pt x="2897" y="1650"/>
                  </a:lnTo>
                  <a:lnTo>
                    <a:pt x="2910" y="1626"/>
                  </a:lnTo>
                  <a:lnTo>
                    <a:pt x="2923" y="1601"/>
                  </a:lnTo>
                  <a:lnTo>
                    <a:pt x="2941" y="1583"/>
                  </a:lnTo>
                  <a:lnTo>
                    <a:pt x="2957" y="1564"/>
                  </a:lnTo>
                  <a:lnTo>
                    <a:pt x="2972" y="1542"/>
                  </a:lnTo>
                  <a:lnTo>
                    <a:pt x="2985" y="1519"/>
                  </a:lnTo>
                  <a:lnTo>
                    <a:pt x="2998" y="1495"/>
                  </a:lnTo>
                  <a:lnTo>
                    <a:pt x="3009" y="1470"/>
                  </a:lnTo>
                  <a:lnTo>
                    <a:pt x="3016" y="1445"/>
                  </a:lnTo>
                  <a:lnTo>
                    <a:pt x="3022" y="1417"/>
                  </a:lnTo>
                  <a:lnTo>
                    <a:pt x="3000" y="1404"/>
                  </a:lnTo>
                  <a:lnTo>
                    <a:pt x="2980" y="1390"/>
                  </a:lnTo>
                  <a:lnTo>
                    <a:pt x="2961" y="1374"/>
                  </a:lnTo>
                  <a:lnTo>
                    <a:pt x="2945" y="1357"/>
                  </a:lnTo>
                  <a:lnTo>
                    <a:pt x="2929" y="1338"/>
                  </a:lnTo>
                  <a:lnTo>
                    <a:pt x="2915" y="1319"/>
                  </a:lnTo>
                  <a:lnTo>
                    <a:pt x="2902" y="1299"/>
                  </a:lnTo>
                  <a:lnTo>
                    <a:pt x="2889" y="1279"/>
                  </a:lnTo>
                  <a:lnTo>
                    <a:pt x="2877" y="1258"/>
                  </a:lnTo>
                  <a:lnTo>
                    <a:pt x="2864" y="1237"/>
                  </a:lnTo>
                  <a:lnTo>
                    <a:pt x="2851" y="1216"/>
                  </a:lnTo>
                  <a:lnTo>
                    <a:pt x="2840" y="1194"/>
                  </a:lnTo>
                  <a:lnTo>
                    <a:pt x="2825" y="1173"/>
                  </a:lnTo>
                  <a:lnTo>
                    <a:pt x="2811" y="1151"/>
                  </a:lnTo>
                  <a:lnTo>
                    <a:pt x="2796" y="1131"/>
                  </a:lnTo>
                  <a:lnTo>
                    <a:pt x="2779" y="1111"/>
                  </a:lnTo>
                  <a:lnTo>
                    <a:pt x="2772" y="1111"/>
                  </a:lnTo>
                  <a:lnTo>
                    <a:pt x="2763" y="1111"/>
                  </a:lnTo>
                  <a:lnTo>
                    <a:pt x="2756" y="1111"/>
                  </a:lnTo>
                  <a:lnTo>
                    <a:pt x="2747" y="1111"/>
                  </a:lnTo>
                  <a:lnTo>
                    <a:pt x="2740" y="1111"/>
                  </a:lnTo>
                  <a:lnTo>
                    <a:pt x="2733" y="1108"/>
                  </a:lnTo>
                  <a:lnTo>
                    <a:pt x="2727" y="1105"/>
                  </a:lnTo>
                  <a:lnTo>
                    <a:pt x="2721" y="1101"/>
                  </a:lnTo>
                  <a:lnTo>
                    <a:pt x="2713" y="1144"/>
                  </a:lnTo>
                  <a:lnTo>
                    <a:pt x="2710" y="1190"/>
                  </a:lnTo>
                  <a:lnTo>
                    <a:pt x="2714" y="1235"/>
                  </a:lnTo>
                  <a:lnTo>
                    <a:pt x="2732" y="1273"/>
                  </a:lnTo>
                  <a:lnTo>
                    <a:pt x="2716" y="1291"/>
                  </a:lnTo>
                  <a:lnTo>
                    <a:pt x="2697" y="1304"/>
                  </a:lnTo>
                  <a:lnTo>
                    <a:pt x="2678" y="1314"/>
                  </a:lnTo>
                  <a:lnTo>
                    <a:pt x="2657" y="1319"/>
                  </a:lnTo>
                  <a:lnTo>
                    <a:pt x="2633" y="1322"/>
                  </a:lnTo>
                  <a:lnTo>
                    <a:pt x="2610" y="1322"/>
                  </a:lnTo>
                  <a:lnTo>
                    <a:pt x="2586" y="1319"/>
                  </a:lnTo>
                  <a:lnTo>
                    <a:pt x="2561" y="1315"/>
                  </a:lnTo>
                  <a:lnTo>
                    <a:pt x="2535" y="1309"/>
                  </a:lnTo>
                  <a:lnTo>
                    <a:pt x="2509" y="1302"/>
                  </a:lnTo>
                  <a:lnTo>
                    <a:pt x="2483" y="1295"/>
                  </a:lnTo>
                  <a:lnTo>
                    <a:pt x="2459" y="1288"/>
                  </a:lnTo>
                  <a:lnTo>
                    <a:pt x="2433" y="1281"/>
                  </a:lnTo>
                  <a:lnTo>
                    <a:pt x="2408" y="1273"/>
                  </a:lnTo>
                  <a:lnTo>
                    <a:pt x="2385" y="1268"/>
                  </a:lnTo>
                  <a:lnTo>
                    <a:pt x="2362" y="1263"/>
                  </a:lnTo>
                  <a:lnTo>
                    <a:pt x="2351" y="1282"/>
                  </a:lnTo>
                  <a:lnTo>
                    <a:pt x="2352" y="1309"/>
                  </a:lnTo>
                  <a:lnTo>
                    <a:pt x="2354" y="1338"/>
                  </a:lnTo>
                  <a:lnTo>
                    <a:pt x="2345" y="1363"/>
                  </a:lnTo>
                  <a:lnTo>
                    <a:pt x="2328" y="1375"/>
                  </a:lnTo>
                  <a:lnTo>
                    <a:pt x="2319" y="1391"/>
                  </a:lnTo>
                  <a:lnTo>
                    <a:pt x="2315" y="1409"/>
                  </a:lnTo>
                  <a:lnTo>
                    <a:pt x="2313" y="1427"/>
                  </a:lnTo>
                  <a:lnTo>
                    <a:pt x="2315" y="1447"/>
                  </a:lnTo>
                  <a:lnTo>
                    <a:pt x="2316" y="1468"/>
                  </a:lnTo>
                  <a:lnTo>
                    <a:pt x="2316" y="1488"/>
                  </a:lnTo>
                  <a:lnTo>
                    <a:pt x="2315" y="1506"/>
                  </a:lnTo>
                  <a:lnTo>
                    <a:pt x="2325" y="1574"/>
                  </a:lnTo>
                  <a:lnTo>
                    <a:pt x="2320" y="1642"/>
                  </a:lnTo>
                  <a:lnTo>
                    <a:pt x="2310" y="1709"/>
                  </a:lnTo>
                  <a:lnTo>
                    <a:pt x="2304" y="1775"/>
                  </a:lnTo>
                  <a:lnTo>
                    <a:pt x="2325" y="1795"/>
                  </a:lnTo>
                  <a:lnTo>
                    <a:pt x="2304" y="1816"/>
                  </a:lnTo>
                  <a:lnTo>
                    <a:pt x="2304" y="1879"/>
                  </a:lnTo>
                  <a:lnTo>
                    <a:pt x="2300" y="1942"/>
                  </a:lnTo>
                  <a:lnTo>
                    <a:pt x="2293" y="2008"/>
                  </a:lnTo>
                  <a:lnTo>
                    <a:pt x="2284" y="2073"/>
                  </a:lnTo>
                  <a:lnTo>
                    <a:pt x="2277" y="2139"/>
                  </a:lnTo>
                  <a:lnTo>
                    <a:pt x="2273" y="2205"/>
                  </a:lnTo>
                  <a:lnTo>
                    <a:pt x="2271" y="2270"/>
                  </a:lnTo>
                  <a:lnTo>
                    <a:pt x="2276" y="2336"/>
                  </a:lnTo>
                  <a:lnTo>
                    <a:pt x="2291" y="2345"/>
                  </a:lnTo>
                  <a:lnTo>
                    <a:pt x="2303" y="2358"/>
                  </a:lnTo>
                  <a:lnTo>
                    <a:pt x="2310" y="2372"/>
                  </a:lnTo>
                  <a:lnTo>
                    <a:pt x="2315" y="2388"/>
                  </a:lnTo>
                  <a:lnTo>
                    <a:pt x="2315" y="2404"/>
                  </a:lnTo>
                  <a:lnTo>
                    <a:pt x="2313" y="2421"/>
                  </a:lnTo>
                  <a:lnTo>
                    <a:pt x="2309" y="2437"/>
                  </a:lnTo>
                  <a:lnTo>
                    <a:pt x="2304" y="2453"/>
                  </a:lnTo>
                  <a:lnTo>
                    <a:pt x="2287" y="2470"/>
                  </a:lnTo>
                  <a:lnTo>
                    <a:pt x="2267" y="2484"/>
                  </a:lnTo>
                  <a:lnTo>
                    <a:pt x="2245" y="2496"/>
                  </a:lnTo>
                  <a:lnTo>
                    <a:pt x="2222" y="2503"/>
                  </a:lnTo>
                  <a:lnTo>
                    <a:pt x="2196" y="2509"/>
                  </a:lnTo>
                  <a:lnTo>
                    <a:pt x="2170" y="2512"/>
                  </a:lnTo>
                  <a:lnTo>
                    <a:pt x="2143" y="2513"/>
                  </a:lnTo>
                  <a:lnTo>
                    <a:pt x="2115" y="2513"/>
                  </a:lnTo>
                  <a:lnTo>
                    <a:pt x="2088" y="2512"/>
                  </a:lnTo>
                  <a:lnTo>
                    <a:pt x="2059" y="2510"/>
                  </a:lnTo>
                  <a:lnTo>
                    <a:pt x="2032" y="2509"/>
                  </a:lnTo>
                  <a:lnTo>
                    <a:pt x="2004" y="2507"/>
                  </a:lnTo>
                  <a:lnTo>
                    <a:pt x="1978" y="2506"/>
                  </a:lnTo>
                  <a:lnTo>
                    <a:pt x="1954" y="2506"/>
                  </a:lnTo>
                  <a:lnTo>
                    <a:pt x="1929" y="2507"/>
                  </a:lnTo>
                  <a:lnTo>
                    <a:pt x="1908" y="2510"/>
                  </a:lnTo>
                  <a:lnTo>
                    <a:pt x="1895" y="2506"/>
                  </a:lnTo>
                  <a:lnTo>
                    <a:pt x="1880" y="2503"/>
                  </a:lnTo>
                  <a:lnTo>
                    <a:pt x="1866" y="2499"/>
                  </a:lnTo>
                  <a:lnTo>
                    <a:pt x="1853" y="2493"/>
                  </a:lnTo>
                  <a:lnTo>
                    <a:pt x="1840" y="2487"/>
                  </a:lnTo>
                  <a:lnTo>
                    <a:pt x="1828" y="2480"/>
                  </a:lnTo>
                  <a:lnTo>
                    <a:pt x="1818" y="2471"/>
                  </a:lnTo>
                  <a:lnTo>
                    <a:pt x="1811" y="2460"/>
                  </a:lnTo>
                  <a:lnTo>
                    <a:pt x="1804" y="2437"/>
                  </a:lnTo>
                  <a:lnTo>
                    <a:pt x="1807" y="2415"/>
                  </a:lnTo>
                  <a:lnTo>
                    <a:pt x="1815" y="2395"/>
                  </a:lnTo>
                  <a:lnTo>
                    <a:pt x="1830" y="2375"/>
                  </a:lnTo>
                  <a:lnTo>
                    <a:pt x="1847" y="2356"/>
                  </a:lnTo>
                  <a:lnTo>
                    <a:pt x="1864" y="2339"/>
                  </a:lnTo>
                  <a:lnTo>
                    <a:pt x="1883" y="2322"/>
                  </a:lnTo>
                  <a:lnTo>
                    <a:pt x="1898" y="2306"/>
                  </a:lnTo>
                  <a:lnTo>
                    <a:pt x="1906" y="2197"/>
                  </a:lnTo>
                  <a:lnTo>
                    <a:pt x="1908" y="2076"/>
                  </a:lnTo>
                  <a:lnTo>
                    <a:pt x="1908" y="1957"/>
                  </a:lnTo>
                  <a:lnTo>
                    <a:pt x="1908" y="1843"/>
                  </a:lnTo>
                  <a:lnTo>
                    <a:pt x="1899" y="1892"/>
                  </a:lnTo>
                  <a:lnTo>
                    <a:pt x="1893" y="1942"/>
                  </a:lnTo>
                  <a:lnTo>
                    <a:pt x="1886" y="1993"/>
                  </a:lnTo>
                  <a:lnTo>
                    <a:pt x="1877" y="2043"/>
                  </a:lnTo>
                  <a:lnTo>
                    <a:pt x="1864" y="2090"/>
                  </a:lnTo>
                  <a:lnTo>
                    <a:pt x="1846" y="2135"/>
                  </a:lnTo>
                  <a:lnTo>
                    <a:pt x="1818" y="2175"/>
                  </a:lnTo>
                  <a:lnTo>
                    <a:pt x="1781" y="2211"/>
                  </a:lnTo>
                  <a:lnTo>
                    <a:pt x="1766" y="2240"/>
                  </a:lnTo>
                  <a:lnTo>
                    <a:pt x="1748" y="2264"/>
                  </a:lnTo>
                  <a:lnTo>
                    <a:pt x="1723" y="2287"/>
                  </a:lnTo>
                  <a:lnTo>
                    <a:pt x="1696" y="2308"/>
                  </a:lnTo>
                  <a:lnTo>
                    <a:pt x="1668" y="2328"/>
                  </a:lnTo>
                  <a:lnTo>
                    <a:pt x="1641" y="2349"/>
                  </a:lnTo>
                  <a:lnTo>
                    <a:pt x="1618" y="2374"/>
                  </a:lnTo>
                  <a:lnTo>
                    <a:pt x="1598" y="2402"/>
                  </a:lnTo>
                  <a:lnTo>
                    <a:pt x="1606" y="2425"/>
                  </a:lnTo>
                  <a:lnTo>
                    <a:pt x="1608" y="2450"/>
                  </a:lnTo>
                  <a:lnTo>
                    <a:pt x="1606" y="2476"/>
                  </a:lnTo>
                  <a:lnTo>
                    <a:pt x="1606" y="2500"/>
                  </a:lnTo>
                  <a:lnTo>
                    <a:pt x="1583" y="2515"/>
                  </a:lnTo>
                  <a:lnTo>
                    <a:pt x="1560" y="2523"/>
                  </a:lnTo>
                  <a:lnTo>
                    <a:pt x="1537" y="2529"/>
                  </a:lnTo>
                  <a:lnTo>
                    <a:pt x="1514" y="2530"/>
                  </a:lnTo>
                  <a:lnTo>
                    <a:pt x="1491" y="2529"/>
                  </a:lnTo>
                  <a:lnTo>
                    <a:pt x="1468" y="2526"/>
                  </a:lnTo>
                  <a:lnTo>
                    <a:pt x="1445" y="2519"/>
                  </a:lnTo>
                  <a:lnTo>
                    <a:pt x="1423" y="2510"/>
                  </a:lnTo>
                  <a:lnTo>
                    <a:pt x="1400" y="2500"/>
                  </a:lnTo>
                  <a:lnTo>
                    <a:pt x="1377" y="2489"/>
                  </a:lnTo>
                  <a:lnTo>
                    <a:pt x="1355" y="2476"/>
                  </a:lnTo>
                  <a:lnTo>
                    <a:pt x="1334" y="2463"/>
                  </a:lnTo>
                  <a:lnTo>
                    <a:pt x="1312" y="2450"/>
                  </a:lnTo>
                  <a:lnTo>
                    <a:pt x="1290" y="2437"/>
                  </a:lnTo>
                  <a:lnTo>
                    <a:pt x="1269" y="2424"/>
                  </a:lnTo>
                  <a:lnTo>
                    <a:pt x="1248" y="2413"/>
                  </a:lnTo>
                  <a:lnTo>
                    <a:pt x="1238" y="2384"/>
                  </a:lnTo>
                  <a:lnTo>
                    <a:pt x="1237" y="2358"/>
                  </a:lnTo>
                  <a:lnTo>
                    <a:pt x="1241" y="2335"/>
                  </a:lnTo>
                  <a:lnTo>
                    <a:pt x="1251" y="2312"/>
                  </a:lnTo>
                  <a:lnTo>
                    <a:pt x="1264" y="2292"/>
                  </a:lnTo>
                  <a:lnTo>
                    <a:pt x="1283" y="2273"/>
                  </a:lnTo>
                  <a:lnTo>
                    <a:pt x="1303" y="2256"/>
                  </a:lnTo>
                  <a:lnTo>
                    <a:pt x="1326" y="2238"/>
                  </a:lnTo>
                  <a:lnTo>
                    <a:pt x="1349" y="2210"/>
                  </a:lnTo>
                  <a:lnTo>
                    <a:pt x="1372" y="2181"/>
                  </a:lnTo>
                  <a:lnTo>
                    <a:pt x="1394" y="2151"/>
                  </a:lnTo>
                  <a:lnTo>
                    <a:pt x="1416" y="2119"/>
                  </a:lnTo>
                  <a:lnTo>
                    <a:pt x="1436" y="2087"/>
                  </a:lnTo>
                  <a:lnTo>
                    <a:pt x="1453" y="2056"/>
                  </a:lnTo>
                  <a:lnTo>
                    <a:pt x="1469" y="2023"/>
                  </a:lnTo>
                  <a:lnTo>
                    <a:pt x="1484" y="1988"/>
                  </a:lnTo>
                  <a:lnTo>
                    <a:pt x="1497" y="1955"/>
                  </a:lnTo>
                  <a:lnTo>
                    <a:pt x="1505" y="1919"/>
                  </a:lnTo>
                  <a:lnTo>
                    <a:pt x="1512" y="1885"/>
                  </a:lnTo>
                  <a:lnTo>
                    <a:pt x="1517" y="1849"/>
                  </a:lnTo>
                  <a:lnTo>
                    <a:pt x="1518" y="1811"/>
                  </a:lnTo>
                  <a:lnTo>
                    <a:pt x="1515" y="1775"/>
                  </a:lnTo>
                  <a:lnTo>
                    <a:pt x="1511" y="1736"/>
                  </a:lnTo>
                  <a:lnTo>
                    <a:pt x="1501" y="1699"/>
                  </a:lnTo>
                  <a:lnTo>
                    <a:pt x="1488" y="1693"/>
                  </a:lnTo>
                  <a:lnTo>
                    <a:pt x="1475" y="1688"/>
                  </a:lnTo>
                  <a:lnTo>
                    <a:pt x="1462" y="1685"/>
                  </a:lnTo>
                  <a:lnTo>
                    <a:pt x="1447" y="1682"/>
                  </a:lnTo>
                  <a:lnTo>
                    <a:pt x="1434" y="1680"/>
                  </a:lnTo>
                  <a:lnTo>
                    <a:pt x="1420" y="1679"/>
                  </a:lnTo>
                  <a:lnTo>
                    <a:pt x="1404" y="1679"/>
                  </a:lnTo>
                  <a:lnTo>
                    <a:pt x="1390" y="1679"/>
                  </a:lnTo>
                  <a:lnTo>
                    <a:pt x="1374" y="1679"/>
                  </a:lnTo>
                  <a:lnTo>
                    <a:pt x="1359" y="1679"/>
                  </a:lnTo>
                  <a:lnTo>
                    <a:pt x="1344" y="1680"/>
                  </a:lnTo>
                  <a:lnTo>
                    <a:pt x="1329" y="1680"/>
                  </a:lnTo>
                  <a:lnTo>
                    <a:pt x="1313" y="1680"/>
                  </a:lnTo>
                  <a:lnTo>
                    <a:pt x="1299" y="1680"/>
                  </a:lnTo>
                  <a:lnTo>
                    <a:pt x="1283" y="1680"/>
                  </a:lnTo>
                  <a:lnTo>
                    <a:pt x="1269" y="1679"/>
                  </a:lnTo>
                  <a:lnTo>
                    <a:pt x="1245" y="1686"/>
                  </a:lnTo>
                  <a:lnTo>
                    <a:pt x="1221" y="1689"/>
                  </a:lnTo>
                  <a:lnTo>
                    <a:pt x="1196" y="1689"/>
                  </a:lnTo>
                  <a:lnTo>
                    <a:pt x="1170" y="1688"/>
                  </a:lnTo>
                  <a:lnTo>
                    <a:pt x="1145" y="1688"/>
                  </a:lnTo>
                  <a:lnTo>
                    <a:pt x="1117" y="1690"/>
                  </a:lnTo>
                  <a:lnTo>
                    <a:pt x="1091" y="1696"/>
                  </a:lnTo>
                  <a:lnTo>
                    <a:pt x="1065" y="1708"/>
                  </a:lnTo>
                  <a:lnTo>
                    <a:pt x="1061" y="1795"/>
                  </a:lnTo>
                  <a:lnTo>
                    <a:pt x="1048" y="1885"/>
                  </a:lnTo>
                  <a:lnTo>
                    <a:pt x="1031" y="1975"/>
                  </a:lnTo>
                  <a:lnTo>
                    <a:pt x="1016" y="2064"/>
                  </a:lnTo>
                  <a:lnTo>
                    <a:pt x="1007" y="2154"/>
                  </a:lnTo>
                  <a:lnTo>
                    <a:pt x="1012" y="2238"/>
                  </a:lnTo>
                  <a:lnTo>
                    <a:pt x="1032" y="2319"/>
                  </a:lnTo>
                  <a:lnTo>
                    <a:pt x="1075" y="2395"/>
                  </a:lnTo>
                  <a:lnTo>
                    <a:pt x="1074" y="2407"/>
                  </a:lnTo>
                  <a:lnTo>
                    <a:pt x="1071" y="2417"/>
                  </a:lnTo>
                  <a:lnTo>
                    <a:pt x="1064" y="2424"/>
                  </a:lnTo>
                  <a:lnTo>
                    <a:pt x="1055" y="2430"/>
                  </a:lnTo>
                  <a:lnTo>
                    <a:pt x="1045" y="2436"/>
                  </a:lnTo>
                  <a:lnTo>
                    <a:pt x="1035" y="2440"/>
                  </a:lnTo>
                  <a:lnTo>
                    <a:pt x="1026" y="2446"/>
                  </a:lnTo>
                  <a:lnTo>
                    <a:pt x="1018" y="2453"/>
                  </a:lnTo>
                  <a:lnTo>
                    <a:pt x="1005" y="2450"/>
                  </a:lnTo>
                  <a:lnTo>
                    <a:pt x="992" y="2451"/>
                  </a:lnTo>
                  <a:lnTo>
                    <a:pt x="980" y="2454"/>
                  </a:lnTo>
                  <a:lnTo>
                    <a:pt x="970" y="2457"/>
                  </a:lnTo>
                  <a:lnTo>
                    <a:pt x="958" y="2463"/>
                  </a:lnTo>
                  <a:lnTo>
                    <a:pt x="948" y="2469"/>
                  </a:lnTo>
                  <a:lnTo>
                    <a:pt x="940" y="2474"/>
                  </a:lnTo>
                  <a:lnTo>
                    <a:pt x="930" y="2480"/>
                  </a:lnTo>
                  <a:lnTo>
                    <a:pt x="898" y="2486"/>
                  </a:lnTo>
                  <a:lnTo>
                    <a:pt x="869" y="2484"/>
                  </a:lnTo>
                  <a:lnTo>
                    <a:pt x="842" y="2477"/>
                  </a:lnTo>
                  <a:lnTo>
                    <a:pt x="814" y="2467"/>
                  </a:lnTo>
                  <a:lnTo>
                    <a:pt x="790" y="2459"/>
                  </a:lnTo>
                  <a:lnTo>
                    <a:pt x="764" y="2453"/>
                  </a:lnTo>
                  <a:lnTo>
                    <a:pt x="736" y="2451"/>
                  </a:lnTo>
                  <a:lnTo>
                    <a:pt x="707" y="2460"/>
                  </a:lnTo>
                  <a:lnTo>
                    <a:pt x="684" y="2482"/>
                  </a:lnTo>
                  <a:lnTo>
                    <a:pt x="661" y="2500"/>
                  </a:lnTo>
                  <a:lnTo>
                    <a:pt x="637" y="2515"/>
                  </a:lnTo>
                  <a:lnTo>
                    <a:pt x="612" y="2526"/>
                  </a:lnTo>
                  <a:lnTo>
                    <a:pt x="586" y="2535"/>
                  </a:lnTo>
                  <a:lnTo>
                    <a:pt x="560" y="2541"/>
                  </a:lnTo>
                  <a:lnTo>
                    <a:pt x="533" y="2545"/>
                  </a:lnTo>
                  <a:lnTo>
                    <a:pt x="504" y="2545"/>
                  </a:lnTo>
                  <a:lnTo>
                    <a:pt x="477" y="2545"/>
                  </a:lnTo>
                  <a:lnTo>
                    <a:pt x="448" y="2542"/>
                  </a:lnTo>
                  <a:lnTo>
                    <a:pt x="419" y="2538"/>
                  </a:lnTo>
                  <a:lnTo>
                    <a:pt x="388" y="2532"/>
                  </a:lnTo>
                  <a:lnTo>
                    <a:pt x="360" y="2525"/>
                  </a:lnTo>
                  <a:lnTo>
                    <a:pt x="329" y="2518"/>
                  </a:lnTo>
                  <a:lnTo>
                    <a:pt x="300" y="2509"/>
                  </a:lnTo>
                  <a:lnTo>
                    <a:pt x="270" y="2500"/>
                  </a:lnTo>
                  <a:lnTo>
                    <a:pt x="260" y="2469"/>
                  </a:lnTo>
                  <a:lnTo>
                    <a:pt x="264" y="2437"/>
                  </a:lnTo>
                  <a:lnTo>
                    <a:pt x="275" y="2405"/>
                  </a:lnTo>
                  <a:lnTo>
                    <a:pt x="280" y="2375"/>
                  </a:lnTo>
                  <a:lnTo>
                    <a:pt x="321" y="2365"/>
                  </a:lnTo>
                  <a:lnTo>
                    <a:pt x="332" y="2309"/>
                  </a:lnTo>
                  <a:lnTo>
                    <a:pt x="342" y="2250"/>
                  </a:lnTo>
                  <a:lnTo>
                    <a:pt x="352" y="2190"/>
                  </a:lnTo>
                  <a:lnTo>
                    <a:pt x="358" y="2126"/>
                  </a:lnTo>
                  <a:lnTo>
                    <a:pt x="360" y="2064"/>
                  </a:lnTo>
                  <a:lnTo>
                    <a:pt x="355" y="2004"/>
                  </a:lnTo>
                  <a:lnTo>
                    <a:pt x="342" y="1946"/>
                  </a:lnTo>
                  <a:lnTo>
                    <a:pt x="321" y="1892"/>
                  </a:lnTo>
                  <a:lnTo>
                    <a:pt x="299" y="1829"/>
                  </a:lnTo>
                  <a:lnTo>
                    <a:pt x="277" y="1764"/>
                  </a:lnTo>
                  <a:lnTo>
                    <a:pt x="259" y="1701"/>
                  </a:lnTo>
                  <a:lnTo>
                    <a:pt x="238" y="1636"/>
                  </a:lnTo>
                  <a:lnTo>
                    <a:pt x="220" y="1571"/>
                  </a:lnTo>
                  <a:lnTo>
                    <a:pt x="199" y="1508"/>
                  </a:lnTo>
                  <a:lnTo>
                    <a:pt x="178" y="1443"/>
                  </a:lnTo>
                  <a:lnTo>
                    <a:pt x="155" y="1380"/>
                  </a:lnTo>
                  <a:lnTo>
                    <a:pt x="136" y="1413"/>
                  </a:lnTo>
                  <a:lnTo>
                    <a:pt x="120" y="1449"/>
                  </a:lnTo>
                  <a:lnTo>
                    <a:pt x="106" y="1485"/>
                  </a:lnTo>
                  <a:lnTo>
                    <a:pt x="96" y="1522"/>
                  </a:lnTo>
                  <a:lnTo>
                    <a:pt x="88" y="1560"/>
                  </a:lnTo>
                  <a:lnTo>
                    <a:pt x="86" y="1598"/>
                  </a:lnTo>
                  <a:lnTo>
                    <a:pt x="87" y="1639"/>
                  </a:lnTo>
                  <a:lnTo>
                    <a:pt x="96" y="1679"/>
                  </a:lnTo>
                  <a:lnTo>
                    <a:pt x="111" y="1722"/>
                  </a:lnTo>
                  <a:lnTo>
                    <a:pt x="127" y="1768"/>
                  </a:lnTo>
                  <a:lnTo>
                    <a:pt x="139" y="1814"/>
                  </a:lnTo>
                  <a:lnTo>
                    <a:pt x="146" y="1862"/>
                  </a:lnTo>
                  <a:lnTo>
                    <a:pt x="148" y="1908"/>
                  </a:lnTo>
                  <a:lnTo>
                    <a:pt x="139" y="1951"/>
                  </a:lnTo>
                  <a:lnTo>
                    <a:pt x="120" y="1991"/>
                  </a:lnTo>
                  <a:lnTo>
                    <a:pt x="88" y="2027"/>
                  </a:lnTo>
                  <a:lnTo>
                    <a:pt x="74" y="2039"/>
                  </a:lnTo>
                  <a:lnTo>
                    <a:pt x="70" y="2054"/>
                  </a:lnTo>
                  <a:lnTo>
                    <a:pt x="67" y="2072"/>
                  </a:lnTo>
                  <a:lnTo>
                    <a:pt x="58" y="2085"/>
                  </a:lnTo>
                  <a:lnTo>
                    <a:pt x="45" y="2060"/>
                  </a:lnTo>
                  <a:lnTo>
                    <a:pt x="38" y="2033"/>
                  </a:lnTo>
                  <a:lnTo>
                    <a:pt x="34" y="2003"/>
                  </a:lnTo>
                  <a:lnTo>
                    <a:pt x="32" y="1971"/>
                  </a:lnTo>
                  <a:lnTo>
                    <a:pt x="31" y="1938"/>
                  </a:lnTo>
                  <a:lnTo>
                    <a:pt x="26" y="1908"/>
                  </a:lnTo>
                  <a:lnTo>
                    <a:pt x="16" y="1879"/>
                  </a:lnTo>
                  <a:lnTo>
                    <a:pt x="0" y="1853"/>
                  </a:lnTo>
                  <a:lnTo>
                    <a:pt x="2" y="1813"/>
                  </a:lnTo>
                  <a:lnTo>
                    <a:pt x="10" y="1777"/>
                  </a:lnTo>
                  <a:lnTo>
                    <a:pt x="23" y="1742"/>
                  </a:lnTo>
                  <a:lnTo>
                    <a:pt x="38" y="1708"/>
                  </a:lnTo>
                  <a:lnTo>
                    <a:pt x="21" y="1623"/>
                  </a:lnTo>
                  <a:lnTo>
                    <a:pt x="21" y="1545"/>
                  </a:lnTo>
                  <a:lnTo>
                    <a:pt x="35" y="1472"/>
                  </a:lnTo>
                  <a:lnTo>
                    <a:pt x="57" y="1401"/>
                  </a:lnTo>
                  <a:lnTo>
                    <a:pt x="80" y="1329"/>
                  </a:lnTo>
                  <a:lnTo>
                    <a:pt x="100" y="1256"/>
                  </a:lnTo>
                  <a:lnTo>
                    <a:pt x="110" y="1177"/>
                  </a:lnTo>
                  <a:lnTo>
                    <a:pt x="106" y="1091"/>
                  </a:lnTo>
                  <a:lnTo>
                    <a:pt x="90" y="1001"/>
                  </a:lnTo>
                  <a:lnTo>
                    <a:pt x="86" y="908"/>
                  </a:lnTo>
                  <a:lnTo>
                    <a:pt x="88" y="812"/>
                  </a:lnTo>
                  <a:lnTo>
                    <a:pt x="96" y="715"/>
                  </a:lnTo>
                  <a:lnTo>
                    <a:pt x="109" y="655"/>
                  </a:lnTo>
                  <a:lnTo>
                    <a:pt x="119" y="594"/>
                  </a:lnTo>
                  <a:lnTo>
                    <a:pt x="129" y="533"/>
                  </a:lnTo>
                  <a:lnTo>
                    <a:pt x="140" y="472"/>
                  </a:lnTo>
                  <a:lnTo>
                    <a:pt x="158" y="415"/>
                  </a:lnTo>
                  <a:lnTo>
                    <a:pt x="182" y="360"/>
                  </a:lnTo>
                  <a:lnTo>
                    <a:pt x="215" y="313"/>
                  </a:lnTo>
                  <a:lnTo>
                    <a:pt x="263" y="269"/>
                  </a:lnTo>
                  <a:lnTo>
                    <a:pt x="298" y="226"/>
                  </a:lnTo>
                  <a:lnTo>
                    <a:pt x="337" y="189"/>
                  </a:lnTo>
                  <a:lnTo>
                    <a:pt x="377" y="153"/>
                  </a:lnTo>
                  <a:lnTo>
                    <a:pt x="422" y="123"/>
                  </a:lnTo>
                  <a:lnTo>
                    <a:pt x="468" y="95"/>
                  </a:lnTo>
                  <a:lnTo>
                    <a:pt x="517" y="72"/>
                  </a:lnTo>
                  <a:lnTo>
                    <a:pt x="569" y="52"/>
                  </a:lnTo>
                  <a:lnTo>
                    <a:pt x="621" y="35"/>
                  </a:lnTo>
                  <a:lnTo>
                    <a:pt x="674" y="23"/>
                  </a:lnTo>
                  <a:lnTo>
                    <a:pt x="729" y="13"/>
                  </a:lnTo>
                  <a:lnTo>
                    <a:pt x="785" y="8"/>
                  </a:lnTo>
                  <a:lnTo>
                    <a:pt x="842" y="5"/>
                  </a:lnTo>
                  <a:lnTo>
                    <a:pt x="898" y="6"/>
                  </a:lnTo>
                  <a:lnTo>
                    <a:pt x="954" y="10"/>
                  </a:lnTo>
                  <a:lnTo>
                    <a:pt x="1010" y="18"/>
                  </a:lnTo>
                  <a:lnTo>
                    <a:pt x="1065" y="29"/>
                  </a:lnTo>
                  <a:lnTo>
                    <a:pt x="1091" y="36"/>
                  </a:lnTo>
                  <a:lnTo>
                    <a:pt x="1117" y="42"/>
                  </a:lnTo>
                  <a:lnTo>
                    <a:pt x="1143" y="48"/>
                  </a:lnTo>
                  <a:lnTo>
                    <a:pt x="1168" y="52"/>
                  </a:lnTo>
                  <a:lnTo>
                    <a:pt x="1194" y="56"/>
                  </a:lnTo>
                  <a:lnTo>
                    <a:pt x="1220" y="59"/>
                  </a:lnTo>
                  <a:lnTo>
                    <a:pt x="1245" y="62"/>
                  </a:lnTo>
                  <a:lnTo>
                    <a:pt x="1271" y="64"/>
                  </a:lnTo>
                  <a:lnTo>
                    <a:pt x="1296" y="65"/>
                  </a:lnTo>
                  <a:lnTo>
                    <a:pt x="1322" y="67"/>
                  </a:lnTo>
                  <a:lnTo>
                    <a:pt x="1348" y="68"/>
                  </a:lnTo>
                  <a:lnTo>
                    <a:pt x="1374" y="68"/>
                  </a:lnTo>
                  <a:lnTo>
                    <a:pt x="1401" y="68"/>
                  </a:lnTo>
                  <a:lnTo>
                    <a:pt x="1427" y="68"/>
                  </a:lnTo>
                  <a:lnTo>
                    <a:pt x="1453" y="68"/>
                  </a:lnTo>
                  <a:lnTo>
                    <a:pt x="1481" y="68"/>
                  </a:lnTo>
                  <a:lnTo>
                    <a:pt x="1499" y="67"/>
                  </a:lnTo>
                  <a:lnTo>
                    <a:pt x="1517" y="65"/>
                  </a:lnTo>
                  <a:lnTo>
                    <a:pt x="1535" y="64"/>
                  </a:lnTo>
                  <a:lnTo>
                    <a:pt x="1554" y="61"/>
                  </a:lnTo>
                  <a:lnTo>
                    <a:pt x="1573" y="58"/>
                  </a:lnTo>
                  <a:lnTo>
                    <a:pt x="1592" y="55"/>
                  </a:lnTo>
                  <a:lnTo>
                    <a:pt x="1611" y="52"/>
                  </a:lnTo>
                  <a:lnTo>
                    <a:pt x="1631" y="48"/>
                  </a:lnTo>
                  <a:lnTo>
                    <a:pt x="1649" y="45"/>
                  </a:lnTo>
                  <a:lnTo>
                    <a:pt x="1668" y="41"/>
                  </a:lnTo>
                  <a:lnTo>
                    <a:pt x="1687" y="36"/>
                  </a:lnTo>
                  <a:lnTo>
                    <a:pt x="1706" y="33"/>
                  </a:lnTo>
                  <a:lnTo>
                    <a:pt x="1724" y="29"/>
                  </a:lnTo>
                  <a:lnTo>
                    <a:pt x="1743" y="26"/>
                  </a:lnTo>
                  <a:lnTo>
                    <a:pt x="1762" y="22"/>
                  </a:lnTo>
                  <a:lnTo>
                    <a:pt x="1781" y="19"/>
                  </a:lnTo>
                  <a:close/>
                </a:path>
              </a:pathLst>
            </a:custGeom>
            <a:solidFill>
              <a:srgbClr val="000000"/>
            </a:solidFill>
            <a:ln w="9525">
              <a:noFill/>
              <a:round/>
              <a:headEnd/>
              <a:tailEnd/>
            </a:ln>
          </p:spPr>
          <p:txBody>
            <a:bodyPr/>
            <a:lstStyle/>
            <a:p>
              <a:endParaRPr lang="en-AU" dirty="0"/>
            </a:p>
          </p:txBody>
        </p:sp>
        <p:sp>
          <p:nvSpPr>
            <p:cNvPr id="11" name="Freeform 7"/>
            <p:cNvSpPr>
              <a:spLocks/>
            </p:cNvSpPr>
            <p:nvPr/>
          </p:nvSpPr>
          <p:spPr bwMode="auto">
            <a:xfrm>
              <a:off x="7380" y="6809"/>
              <a:ext cx="1653" cy="2378"/>
            </a:xfrm>
            <a:custGeom>
              <a:avLst/>
              <a:gdLst/>
              <a:ahLst/>
              <a:cxnLst>
                <a:cxn ang="0">
                  <a:pos x="1173" y="42"/>
                </a:cxn>
                <a:cxn ang="0">
                  <a:pos x="1433" y="10"/>
                </a:cxn>
                <a:cxn ang="0">
                  <a:pos x="1617" y="30"/>
                </a:cxn>
                <a:cxn ang="0">
                  <a:pos x="1424" y="82"/>
                </a:cxn>
                <a:cxn ang="0">
                  <a:pos x="1254" y="186"/>
                </a:cxn>
                <a:cxn ang="0">
                  <a:pos x="1125" y="314"/>
                </a:cxn>
                <a:cxn ang="0">
                  <a:pos x="1170" y="453"/>
                </a:cxn>
                <a:cxn ang="0">
                  <a:pos x="971" y="603"/>
                </a:cxn>
                <a:cxn ang="0">
                  <a:pos x="1039" y="804"/>
                </a:cxn>
                <a:cxn ang="0">
                  <a:pos x="1213" y="967"/>
                </a:cxn>
                <a:cxn ang="0">
                  <a:pos x="1335" y="1207"/>
                </a:cxn>
                <a:cxn ang="0">
                  <a:pos x="1275" y="1311"/>
                </a:cxn>
                <a:cxn ang="0">
                  <a:pos x="1349" y="1372"/>
                </a:cxn>
                <a:cxn ang="0">
                  <a:pos x="1402" y="1443"/>
                </a:cxn>
                <a:cxn ang="0">
                  <a:pos x="1355" y="1603"/>
                </a:cxn>
                <a:cxn ang="0">
                  <a:pos x="1278" y="1857"/>
                </a:cxn>
                <a:cxn ang="0">
                  <a:pos x="1205" y="2110"/>
                </a:cxn>
                <a:cxn ang="0">
                  <a:pos x="1029" y="2269"/>
                </a:cxn>
                <a:cxn ang="0">
                  <a:pos x="897" y="2366"/>
                </a:cxn>
                <a:cxn ang="0">
                  <a:pos x="879" y="2244"/>
                </a:cxn>
                <a:cxn ang="0">
                  <a:pos x="910" y="2182"/>
                </a:cxn>
                <a:cxn ang="0">
                  <a:pos x="962" y="2192"/>
                </a:cxn>
                <a:cxn ang="0">
                  <a:pos x="954" y="2129"/>
                </a:cxn>
                <a:cxn ang="0">
                  <a:pos x="1030" y="2125"/>
                </a:cxn>
                <a:cxn ang="0">
                  <a:pos x="1032" y="2074"/>
                </a:cxn>
                <a:cxn ang="0">
                  <a:pos x="1017" y="2033"/>
                </a:cxn>
                <a:cxn ang="0">
                  <a:pos x="1098" y="2037"/>
                </a:cxn>
                <a:cxn ang="0">
                  <a:pos x="1063" y="1991"/>
                </a:cxn>
                <a:cxn ang="0">
                  <a:pos x="1075" y="1695"/>
                </a:cxn>
                <a:cxn ang="0">
                  <a:pos x="1062" y="1161"/>
                </a:cxn>
                <a:cxn ang="0">
                  <a:pos x="1016" y="977"/>
                </a:cxn>
                <a:cxn ang="0">
                  <a:pos x="962" y="1069"/>
                </a:cxn>
                <a:cxn ang="0">
                  <a:pos x="879" y="1326"/>
                </a:cxn>
                <a:cxn ang="0">
                  <a:pos x="916" y="1413"/>
                </a:cxn>
                <a:cxn ang="0">
                  <a:pos x="853" y="1463"/>
                </a:cxn>
                <a:cxn ang="0">
                  <a:pos x="724" y="1439"/>
                </a:cxn>
                <a:cxn ang="0">
                  <a:pos x="586" y="1423"/>
                </a:cxn>
                <a:cxn ang="0">
                  <a:pos x="483" y="1378"/>
                </a:cxn>
                <a:cxn ang="0">
                  <a:pos x="382" y="1334"/>
                </a:cxn>
                <a:cxn ang="0">
                  <a:pos x="261" y="1259"/>
                </a:cxn>
                <a:cxn ang="0">
                  <a:pos x="69" y="1003"/>
                </a:cxn>
                <a:cxn ang="0">
                  <a:pos x="0" y="695"/>
                </a:cxn>
                <a:cxn ang="0">
                  <a:pos x="72" y="488"/>
                </a:cxn>
                <a:cxn ang="0">
                  <a:pos x="170" y="425"/>
                </a:cxn>
                <a:cxn ang="0">
                  <a:pos x="264" y="430"/>
                </a:cxn>
                <a:cxn ang="0">
                  <a:pos x="348" y="459"/>
                </a:cxn>
                <a:cxn ang="0">
                  <a:pos x="429" y="547"/>
                </a:cxn>
                <a:cxn ang="0">
                  <a:pos x="426" y="658"/>
                </a:cxn>
                <a:cxn ang="0">
                  <a:pos x="421" y="574"/>
                </a:cxn>
                <a:cxn ang="0">
                  <a:pos x="342" y="545"/>
                </a:cxn>
                <a:cxn ang="0">
                  <a:pos x="264" y="587"/>
                </a:cxn>
                <a:cxn ang="0">
                  <a:pos x="268" y="705"/>
                </a:cxn>
                <a:cxn ang="0">
                  <a:pos x="348" y="822"/>
                </a:cxn>
                <a:cxn ang="0">
                  <a:pos x="462" y="917"/>
                </a:cxn>
                <a:cxn ang="0">
                  <a:pos x="620" y="922"/>
                </a:cxn>
                <a:cxn ang="0">
                  <a:pos x="753" y="744"/>
                </a:cxn>
                <a:cxn ang="0">
                  <a:pos x="706" y="426"/>
                </a:cxn>
                <a:cxn ang="0">
                  <a:pos x="518" y="169"/>
                </a:cxn>
                <a:cxn ang="0">
                  <a:pos x="322" y="7"/>
                </a:cxn>
                <a:cxn ang="0">
                  <a:pos x="571" y="65"/>
                </a:cxn>
                <a:cxn ang="0">
                  <a:pos x="820" y="91"/>
                </a:cxn>
              </a:cxnLst>
              <a:rect l="0" t="0" r="r" b="b"/>
              <a:pathLst>
                <a:path w="1653" h="2378">
                  <a:moveTo>
                    <a:pt x="948" y="68"/>
                  </a:moveTo>
                  <a:lnTo>
                    <a:pt x="994" y="65"/>
                  </a:lnTo>
                  <a:lnTo>
                    <a:pt x="1039" y="61"/>
                  </a:lnTo>
                  <a:lnTo>
                    <a:pt x="1084" y="55"/>
                  </a:lnTo>
                  <a:lnTo>
                    <a:pt x="1128" y="49"/>
                  </a:lnTo>
                  <a:lnTo>
                    <a:pt x="1173" y="42"/>
                  </a:lnTo>
                  <a:lnTo>
                    <a:pt x="1216" y="35"/>
                  </a:lnTo>
                  <a:lnTo>
                    <a:pt x="1260" y="29"/>
                  </a:lnTo>
                  <a:lnTo>
                    <a:pt x="1303" y="22"/>
                  </a:lnTo>
                  <a:lnTo>
                    <a:pt x="1346" y="18"/>
                  </a:lnTo>
                  <a:lnTo>
                    <a:pt x="1389" y="13"/>
                  </a:lnTo>
                  <a:lnTo>
                    <a:pt x="1433" y="10"/>
                  </a:lnTo>
                  <a:lnTo>
                    <a:pt x="1476" y="9"/>
                  </a:lnTo>
                  <a:lnTo>
                    <a:pt x="1521" y="10"/>
                  </a:lnTo>
                  <a:lnTo>
                    <a:pt x="1564" y="15"/>
                  </a:lnTo>
                  <a:lnTo>
                    <a:pt x="1609" y="20"/>
                  </a:lnTo>
                  <a:lnTo>
                    <a:pt x="1653" y="30"/>
                  </a:lnTo>
                  <a:lnTo>
                    <a:pt x="1617" y="30"/>
                  </a:lnTo>
                  <a:lnTo>
                    <a:pt x="1583" y="33"/>
                  </a:lnTo>
                  <a:lnTo>
                    <a:pt x="1550" y="38"/>
                  </a:lnTo>
                  <a:lnTo>
                    <a:pt x="1516" y="46"/>
                  </a:lnTo>
                  <a:lnTo>
                    <a:pt x="1485" y="56"/>
                  </a:lnTo>
                  <a:lnTo>
                    <a:pt x="1454" y="68"/>
                  </a:lnTo>
                  <a:lnTo>
                    <a:pt x="1424" y="82"/>
                  </a:lnTo>
                  <a:lnTo>
                    <a:pt x="1395" y="97"/>
                  </a:lnTo>
                  <a:lnTo>
                    <a:pt x="1366" y="114"/>
                  </a:lnTo>
                  <a:lnTo>
                    <a:pt x="1337" y="131"/>
                  </a:lnTo>
                  <a:lnTo>
                    <a:pt x="1310" y="148"/>
                  </a:lnTo>
                  <a:lnTo>
                    <a:pt x="1281" y="167"/>
                  </a:lnTo>
                  <a:lnTo>
                    <a:pt x="1254" y="186"/>
                  </a:lnTo>
                  <a:lnTo>
                    <a:pt x="1226" y="205"/>
                  </a:lnTo>
                  <a:lnTo>
                    <a:pt x="1198" y="223"/>
                  </a:lnTo>
                  <a:lnTo>
                    <a:pt x="1170" y="242"/>
                  </a:lnTo>
                  <a:lnTo>
                    <a:pt x="1144" y="263"/>
                  </a:lnTo>
                  <a:lnTo>
                    <a:pt x="1130" y="288"/>
                  </a:lnTo>
                  <a:lnTo>
                    <a:pt x="1125" y="314"/>
                  </a:lnTo>
                  <a:lnTo>
                    <a:pt x="1128" y="340"/>
                  </a:lnTo>
                  <a:lnTo>
                    <a:pt x="1134" y="367"/>
                  </a:lnTo>
                  <a:lnTo>
                    <a:pt x="1144" y="393"/>
                  </a:lnTo>
                  <a:lnTo>
                    <a:pt x="1153" y="420"/>
                  </a:lnTo>
                  <a:lnTo>
                    <a:pt x="1160" y="446"/>
                  </a:lnTo>
                  <a:lnTo>
                    <a:pt x="1170" y="453"/>
                  </a:lnTo>
                  <a:lnTo>
                    <a:pt x="1135" y="476"/>
                  </a:lnTo>
                  <a:lnTo>
                    <a:pt x="1098" y="498"/>
                  </a:lnTo>
                  <a:lnTo>
                    <a:pt x="1060" y="520"/>
                  </a:lnTo>
                  <a:lnTo>
                    <a:pt x="1026" y="544"/>
                  </a:lnTo>
                  <a:lnTo>
                    <a:pt x="996" y="571"/>
                  </a:lnTo>
                  <a:lnTo>
                    <a:pt x="971" y="603"/>
                  </a:lnTo>
                  <a:lnTo>
                    <a:pt x="954" y="640"/>
                  </a:lnTo>
                  <a:lnTo>
                    <a:pt x="948" y="686"/>
                  </a:lnTo>
                  <a:lnTo>
                    <a:pt x="962" y="718"/>
                  </a:lnTo>
                  <a:lnTo>
                    <a:pt x="984" y="748"/>
                  </a:lnTo>
                  <a:lnTo>
                    <a:pt x="1010" y="777"/>
                  </a:lnTo>
                  <a:lnTo>
                    <a:pt x="1039" y="804"/>
                  </a:lnTo>
                  <a:lnTo>
                    <a:pt x="1071" y="830"/>
                  </a:lnTo>
                  <a:lnTo>
                    <a:pt x="1102" y="855"/>
                  </a:lnTo>
                  <a:lnTo>
                    <a:pt x="1133" y="878"/>
                  </a:lnTo>
                  <a:lnTo>
                    <a:pt x="1160" y="899"/>
                  </a:lnTo>
                  <a:lnTo>
                    <a:pt x="1185" y="932"/>
                  </a:lnTo>
                  <a:lnTo>
                    <a:pt x="1213" y="967"/>
                  </a:lnTo>
                  <a:lnTo>
                    <a:pt x="1244" y="1003"/>
                  </a:lnTo>
                  <a:lnTo>
                    <a:pt x="1273" y="1040"/>
                  </a:lnTo>
                  <a:lnTo>
                    <a:pt x="1299" y="1080"/>
                  </a:lnTo>
                  <a:lnTo>
                    <a:pt x="1319" y="1121"/>
                  </a:lnTo>
                  <a:lnTo>
                    <a:pt x="1332" y="1164"/>
                  </a:lnTo>
                  <a:lnTo>
                    <a:pt x="1335" y="1207"/>
                  </a:lnTo>
                  <a:lnTo>
                    <a:pt x="1319" y="1220"/>
                  </a:lnTo>
                  <a:lnTo>
                    <a:pt x="1304" y="1234"/>
                  </a:lnTo>
                  <a:lnTo>
                    <a:pt x="1293" y="1252"/>
                  </a:lnTo>
                  <a:lnTo>
                    <a:pt x="1283" y="1270"/>
                  </a:lnTo>
                  <a:lnTo>
                    <a:pt x="1277" y="1290"/>
                  </a:lnTo>
                  <a:lnTo>
                    <a:pt x="1275" y="1311"/>
                  </a:lnTo>
                  <a:lnTo>
                    <a:pt x="1278" y="1332"/>
                  </a:lnTo>
                  <a:lnTo>
                    <a:pt x="1287" y="1352"/>
                  </a:lnTo>
                  <a:lnTo>
                    <a:pt x="1296" y="1361"/>
                  </a:lnTo>
                  <a:lnTo>
                    <a:pt x="1310" y="1367"/>
                  </a:lnTo>
                  <a:lnTo>
                    <a:pt x="1329" y="1371"/>
                  </a:lnTo>
                  <a:lnTo>
                    <a:pt x="1349" y="1372"/>
                  </a:lnTo>
                  <a:lnTo>
                    <a:pt x="1369" y="1374"/>
                  </a:lnTo>
                  <a:lnTo>
                    <a:pt x="1389" y="1375"/>
                  </a:lnTo>
                  <a:lnTo>
                    <a:pt x="1407" y="1378"/>
                  </a:lnTo>
                  <a:lnTo>
                    <a:pt x="1421" y="1381"/>
                  </a:lnTo>
                  <a:lnTo>
                    <a:pt x="1408" y="1411"/>
                  </a:lnTo>
                  <a:lnTo>
                    <a:pt x="1402" y="1443"/>
                  </a:lnTo>
                  <a:lnTo>
                    <a:pt x="1402" y="1475"/>
                  </a:lnTo>
                  <a:lnTo>
                    <a:pt x="1404" y="1506"/>
                  </a:lnTo>
                  <a:lnTo>
                    <a:pt x="1404" y="1536"/>
                  </a:lnTo>
                  <a:lnTo>
                    <a:pt x="1398" y="1562"/>
                  </a:lnTo>
                  <a:lnTo>
                    <a:pt x="1382" y="1585"/>
                  </a:lnTo>
                  <a:lnTo>
                    <a:pt x="1355" y="1603"/>
                  </a:lnTo>
                  <a:lnTo>
                    <a:pt x="1336" y="1641"/>
                  </a:lnTo>
                  <a:lnTo>
                    <a:pt x="1320" y="1683"/>
                  </a:lnTo>
                  <a:lnTo>
                    <a:pt x="1307" y="1725"/>
                  </a:lnTo>
                  <a:lnTo>
                    <a:pt x="1297" y="1768"/>
                  </a:lnTo>
                  <a:lnTo>
                    <a:pt x="1287" y="1813"/>
                  </a:lnTo>
                  <a:lnTo>
                    <a:pt x="1278" y="1857"/>
                  </a:lnTo>
                  <a:lnTo>
                    <a:pt x="1270" y="1902"/>
                  </a:lnTo>
                  <a:lnTo>
                    <a:pt x="1261" y="1945"/>
                  </a:lnTo>
                  <a:lnTo>
                    <a:pt x="1251" y="1988"/>
                  </a:lnTo>
                  <a:lnTo>
                    <a:pt x="1238" y="2031"/>
                  </a:lnTo>
                  <a:lnTo>
                    <a:pt x="1224" y="2072"/>
                  </a:lnTo>
                  <a:lnTo>
                    <a:pt x="1205" y="2110"/>
                  </a:lnTo>
                  <a:lnTo>
                    <a:pt x="1182" y="2146"/>
                  </a:lnTo>
                  <a:lnTo>
                    <a:pt x="1154" y="2181"/>
                  </a:lnTo>
                  <a:lnTo>
                    <a:pt x="1121" y="2212"/>
                  </a:lnTo>
                  <a:lnTo>
                    <a:pt x="1082" y="2240"/>
                  </a:lnTo>
                  <a:lnTo>
                    <a:pt x="1050" y="2247"/>
                  </a:lnTo>
                  <a:lnTo>
                    <a:pt x="1029" y="2269"/>
                  </a:lnTo>
                  <a:lnTo>
                    <a:pt x="1011" y="2296"/>
                  </a:lnTo>
                  <a:lnTo>
                    <a:pt x="997" y="2325"/>
                  </a:lnTo>
                  <a:lnTo>
                    <a:pt x="981" y="2352"/>
                  </a:lnTo>
                  <a:lnTo>
                    <a:pt x="962" y="2372"/>
                  </a:lnTo>
                  <a:lnTo>
                    <a:pt x="935" y="2378"/>
                  </a:lnTo>
                  <a:lnTo>
                    <a:pt x="897" y="2366"/>
                  </a:lnTo>
                  <a:lnTo>
                    <a:pt x="890" y="2376"/>
                  </a:lnTo>
                  <a:lnTo>
                    <a:pt x="873" y="2353"/>
                  </a:lnTo>
                  <a:lnTo>
                    <a:pt x="870" y="2320"/>
                  </a:lnTo>
                  <a:lnTo>
                    <a:pt x="871" y="2284"/>
                  </a:lnTo>
                  <a:lnTo>
                    <a:pt x="870" y="2250"/>
                  </a:lnTo>
                  <a:lnTo>
                    <a:pt x="879" y="2244"/>
                  </a:lnTo>
                  <a:lnTo>
                    <a:pt x="886" y="2235"/>
                  </a:lnTo>
                  <a:lnTo>
                    <a:pt x="890" y="2225"/>
                  </a:lnTo>
                  <a:lnTo>
                    <a:pt x="895" y="2215"/>
                  </a:lnTo>
                  <a:lnTo>
                    <a:pt x="899" y="2204"/>
                  </a:lnTo>
                  <a:lnTo>
                    <a:pt x="905" y="2192"/>
                  </a:lnTo>
                  <a:lnTo>
                    <a:pt x="910" y="2182"/>
                  </a:lnTo>
                  <a:lnTo>
                    <a:pt x="918" y="2174"/>
                  </a:lnTo>
                  <a:lnTo>
                    <a:pt x="928" y="2172"/>
                  </a:lnTo>
                  <a:lnTo>
                    <a:pt x="936" y="2177"/>
                  </a:lnTo>
                  <a:lnTo>
                    <a:pt x="945" y="2182"/>
                  </a:lnTo>
                  <a:lnTo>
                    <a:pt x="954" y="2188"/>
                  </a:lnTo>
                  <a:lnTo>
                    <a:pt x="962" y="2192"/>
                  </a:lnTo>
                  <a:lnTo>
                    <a:pt x="971" y="2192"/>
                  </a:lnTo>
                  <a:lnTo>
                    <a:pt x="978" y="2187"/>
                  </a:lnTo>
                  <a:lnTo>
                    <a:pt x="985" y="2174"/>
                  </a:lnTo>
                  <a:lnTo>
                    <a:pt x="975" y="2159"/>
                  </a:lnTo>
                  <a:lnTo>
                    <a:pt x="962" y="2145"/>
                  </a:lnTo>
                  <a:lnTo>
                    <a:pt x="954" y="2129"/>
                  </a:lnTo>
                  <a:lnTo>
                    <a:pt x="957" y="2106"/>
                  </a:lnTo>
                  <a:lnTo>
                    <a:pt x="972" y="2102"/>
                  </a:lnTo>
                  <a:lnTo>
                    <a:pt x="988" y="2105"/>
                  </a:lnTo>
                  <a:lnTo>
                    <a:pt x="1004" y="2110"/>
                  </a:lnTo>
                  <a:lnTo>
                    <a:pt x="1019" y="2119"/>
                  </a:lnTo>
                  <a:lnTo>
                    <a:pt x="1030" y="2125"/>
                  </a:lnTo>
                  <a:lnTo>
                    <a:pt x="1042" y="2125"/>
                  </a:lnTo>
                  <a:lnTo>
                    <a:pt x="1050" y="2116"/>
                  </a:lnTo>
                  <a:lnTo>
                    <a:pt x="1055" y="2096"/>
                  </a:lnTo>
                  <a:lnTo>
                    <a:pt x="1047" y="2087"/>
                  </a:lnTo>
                  <a:lnTo>
                    <a:pt x="1039" y="2080"/>
                  </a:lnTo>
                  <a:lnTo>
                    <a:pt x="1032" y="2074"/>
                  </a:lnTo>
                  <a:lnTo>
                    <a:pt x="1024" y="2070"/>
                  </a:lnTo>
                  <a:lnTo>
                    <a:pt x="1017" y="2064"/>
                  </a:lnTo>
                  <a:lnTo>
                    <a:pt x="1011" y="2057"/>
                  </a:lnTo>
                  <a:lnTo>
                    <a:pt x="1009" y="2050"/>
                  </a:lnTo>
                  <a:lnTo>
                    <a:pt x="1006" y="2038"/>
                  </a:lnTo>
                  <a:lnTo>
                    <a:pt x="1017" y="2033"/>
                  </a:lnTo>
                  <a:lnTo>
                    <a:pt x="1032" y="2034"/>
                  </a:lnTo>
                  <a:lnTo>
                    <a:pt x="1047" y="2038"/>
                  </a:lnTo>
                  <a:lnTo>
                    <a:pt x="1063" y="2044"/>
                  </a:lnTo>
                  <a:lnTo>
                    <a:pt x="1078" y="2047"/>
                  </a:lnTo>
                  <a:lnTo>
                    <a:pt x="1089" y="2046"/>
                  </a:lnTo>
                  <a:lnTo>
                    <a:pt x="1098" y="2037"/>
                  </a:lnTo>
                  <a:lnTo>
                    <a:pt x="1102" y="2018"/>
                  </a:lnTo>
                  <a:lnTo>
                    <a:pt x="1091" y="2017"/>
                  </a:lnTo>
                  <a:lnTo>
                    <a:pt x="1081" y="2013"/>
                  </a:lnTo>
                  <a:lnTo>
                    <a:pt x="1073" y="2007"/>
                  </a:lnTo>
                  <a:lnTo>
                    <a:pt x="1068" y="1998"/>
                  </a:lnTo>
                  <a:lnTo>
                    <a:pt x="1063" y="1991"/>
                  </a:lnTo>
                  <a:lnTo>
                    <a:pt x="1058" y="1982"/>
                  </a:lnTo>
                  <a:lnTo>
                    <a:pt x="1052" y="1975"/>
                  </a:lnTo>
                  <a:lnTo>
                    <a:pt x="1045" y="1971"/>
                  </a:lnTo>
                  <a:lnTo>
                    <a:pt x="1059" y="1882"/>
                  </a:lnTo>
                  <a:lnTo>
                    <a:pt x="1069" y="1788"/>
                  </a:lnTo>
                  <a:lnTo>
                    <a:pt x="1075" y="1695"/>
                  </a:lnTo>
                  <a:lnTo>
                    <a:pt x="1078" y="1598"/>
                  </a:lnTo>
                  <a:lnTo>
                    <a:pt x="1075" y="1502"/>
                  </a:lnTo>
                  <a:lnTo>
                    <a:pt x="1069" y="1406"/>
                  </a:lnTo>
                  <a:lnTo>
                    <a:pt x="1059" y="1311"/>
                  </a:lnTo>
                  <a:lnTo>
                    <a:pt x="1045" y="1217"/>
                  </a:lnTo>
                  <a:lnTo>
                    <a:pt x="1062" y="1161"/>
                  </a:lnTo>
                  <a:lnTo>
                    <a:pt x="1066" y="1099"/>
                  </a:lnTo>
                  <a:lnTo>
                    <a:pt x="1062" y="1036"/>
                  </a:lnTo>
                  <a:lnTo>
                    <a:pt x="1055" y="975"/>
                  </a:lnTo>
                  <a:lnTo>
                    <a:pt x="1040" y="973"/>
                  </a:lnTo>
                  <a:lnTo>
                    <a:pt x="1027" y="973"/>
                  </a:lnTo>
                  <a:lnTo>
                    <a:pt x="1016" y="977"/>
                  </a:lnTo>
                  <a:lnTo>
                    <a:pt x="1006" y="986"/>
                  </a:lnTo>
                  <a:lnTo>
                    <a:pt x="997" y="994"/>
                  </a:lnTo>
                  <a:lnTo>
                    <a:pt x="988" y="1004"/>
                  </a:lnTo>
                  <a:lnTo>
                    <a:pt x="983" y="1016"/>
                  </a:lnTo>
                  <a:lnTo>
                    <a:pt x="977" y="1026"/>
                  </a:lnTo>
                  <a:lnTo>
                    <a:pt x="962" y="1069"/>
                  </a:lnTo>
                  <a:lnTo>
                    <a:pt x="948" y="1112"/>
                  </a:lnTo>
                  <a:lnTo>
                    <a:pt x="932" y="1154"/>
                  </a:lnTo>
                  <a:lnTo>
                    <a:pt x="918" y="1197"/>
                  </a:lnTo>
                  <a:lnTo>
                    <a:pt x="903" y="1240"/>
                  </a:lnTo>
                  <a:lnTo>
                    <a:pt x="890" y="1283"/>
                  </a:lnTo>
                  <a:lnTo>
                    <a:pt x="879" y="1326"/>
                  </a:lnTo>
                  <a:lnTo>
                    <a:pt x="870" y="1371"/>
                  </a:lnTo>
                  <a:lnTo>
                    <a:pt x="877" y="1383"/>
                  </a:lnTo>
                  <a:lnTo>
                    <a:pt x="887" y="1391"/>
                  </a:lnTo>
                  <a:lnTo>
                    <a:pt x="897" y="1398"/>
                  </a:lnTo>
                  <a:lnTo>
                    <a:pt x="908" y="1406"/>
                  </a:lnTo>
                  <a:lnTo>
                    <a:pt x="916" y="1413"/>
                  </a:lnTo>
                  <a:lnTo>
                    <a:pt x="921" y="1421"/>
                  </a:lnTo>
                  <a:lnTo>
                    <a:pt x="922" y="1433"/>
                  </a:lnTo>
                  <a:lnTo>
                    <a:pt x="918" y="1449"/>
                  </a:lnTo>
                  <a:lnTo>
                    <a:pt x="896" y="1457"/>
                  </a:lnTo>
                  <a:lnTo>
                    <a:pt x="874" y="1462"/>
                  </a:lnTo>
                  <a:lnTo>
                    <a:pt x="853" y="1463"/>
                  </a:lnTo>
                  <a:lnTo>
                    <a:pt x="831" y="1462"/>
                  </a:lnTo>
                  <a:lnTo>
                    <a:pt x="809" y="1460"/>
                  </a:lnTo>
                  <a:lnTo>
                    <a:pt x="789" y="1456"/>
                  </a:lnTo>
                  <a:lnTo>
                    <a:pt x="768" y="1450"/>
                  </a:lnTo>
                  <a:lnTo>
                    <a:pt x="746" y="1444"/>
                  </a:lnTo>
                  <a:lnTo>
                    <a:pt x="724" y="1439"/>
                  </a:lnTo>
                  <a:lnTo>
                    <a:pt x="703" y="1433"/>
                  </a:lnTo>
                  <a:lnTo>
                    <a:pt x="680" y="1427"/>
                  </a:lnTo>
                  <a:lnTo>
                    <a:pt x="656" y="1424"/>
                  </a:lnTo>
                  <a:lnTo>
                    <a:pt x="633" y="1421"/>
                  </a:lnTo>
                  <a:lnTo>
                    <a:pt x="610" y="1421"/>
                  </a:lnTo>
                  <a:lnTo>
                    <a:pt x="586" y="1423"/>
                  </a:lnTo>
                  <a:lnTo>
                    <a:pt x="560" y="1429"/>
                  </a:lnTo>
                  <a:lnTo>
                    <a:pt x="545" y="1417"/>
                  </a:lnTo>
                  <a:lnTo>
                    <a:pt x="530" y="1407"/>
                  </a:lnTo>
                  <a:lnTo>
                    <a:pt x="515" y="1397"/>
                  </a:lnTo>
                  <a:lnTo>
                    <a:pt x="499" y="1387"/>
                  </a:lnTo>
                  <a:lnTo>
                    <a:pt x="483" y="1378"/>
                  </a:lnTo>
                  <a:lnTo>
                    <a:pt x="466" y="1371"/>
                  </a:lnTo>
                  <a:lnTo>
                    <a:pt x="450" y="1362"/>
                  </a:lnTo>
                  <a:lnTo>
                    <a:pt x="433" y="1355"/>
                  </a:lnTo>
                  <a:lnTo>
                    <a:pt x="416" y="1348"/>
                  </a:lnTo>
                  <a:lnTo>
                    <a:pt x="400" y="1341"/>
                  </a:lnTo>
                  <a:lnTo>
                    <a:pt x="382" y="1334"/>
                  </a:lnTo>
                  <a:lnTo>
                    <a:pt x="365" y="1326"/>
                  </a:lnTo>
                  <a:lnTo>
                    <a:pt x="348" y="1319"/>
                  </a:lnTo>
                  <a:lnTo>
                    <a:pt x="332" y="1311"/>
                  </a:lnTo>
                  <a:lnTo>
                    <a:pt x="315" y="1303"/>
                  </a:lnTo>
                  <a:lnTo>
                    <a:pt x="299" y="1295"/>
                  </a:lnTo>
                  <a:lnTo>
                    <a:pt x="261" y="1259"/>
                  </a:lnTo>
                  <a:lnTo>
                    <a:pt x="224" y="1221"/>
                  </a:lnTo>
                  <a:lnTo>
                    <a:pt x="189" y="1183"/>
                  </a:lnTo>
                  <a:lnTo>
                    <a:pt x="154" y="1139"/>
                  </a:lnTo>
                  <a:lnTo>
                    <a:pt x="124" y="1096"/>
                  </a:lnTo>
                  <a:lnTo>
                    <a:pt x="95" y="1050"/>
                  </a:lnTo>
                  <a:lnTo>
                    <a:pt x="69" y="1003"/>
                  </a:lnTo>
                  <a:lnTo>
                    <a:pt x="48" y="954"/>
                  </a:lnTo>
                  <a:lnTo>
                    <a:pt x="29" y="904"/>
                  </a:lnTo>
                  <a:lnTo>
                    <a:pt x="14" y="853"/>
                  </a:lnTo>
                  <a:lnTo>
                    <a:pt x="4" y="801"/>
                  </a:lnTo>
                  <a:lnTo>
                    <a:pt x="0" y="748"/>
                  </a:lnTo>
                  <a:lnTo>
                    <a:pt x="0" y="695"/>
                  </a:lnTo>
                  <a:lnTo>
                    <a:pt x="6" y="640"/>
                  </a:lnTo>
                  <a:lnTo>
                    <a:pt x="17" y="587"/>
                  </a:lnTo>
                  <a:lnTo>
                    <a:pt x="36" y="532"/>
                  </a:lnTo>
                  <a:lnTo>
                    <a:pt x="48" y="518"/>
                  </a:lnTo>
                  <a:lnTo>
                    <a:pt x="59" y="502"/>
                  </a:lnTo>
                  <a:lnTo>
                    <a:pt x="72" y="488"/>
                  </a:lnTo>
                  <a:lnTo>
                    <a:pt x="87" y="472"/>
                  </a:lnTo>
                  <a:lnTo>
                    <a:pt x="101" y="459"/>
                  </a:lnTo>
                  <a:lnTo>
                    <a:pt x="117" y="446"/>
                  </a:lnTo>
                  <a:lnTo>
                    <a:pt x="134" y="435"/>
                  </a:lnTo>
                  <a:lnTo>
                    <a:pt x="153" y="426"/>
                  </a:lnTo>
                  <a:lnTo>
                    <a:pt x="170" y="425"/>
                  </a:lnTo>
                  <a:lnTo>
                    <a:pt x="186" y="425"/>
                  </a:lnTo>
                  <a:lnTo>
                    <a:pt x="202" y="425"/>
                  </a:lnTo>
                  <a:lnTo>
                    <a:pt x="218" y="425"/>
                  </a:lnTo>
                  <a:lnTo>
                    <a:pt x="234" y="426"/>
                  </a:lnTo>
                  <a:lnTo>
                    <a:pt x="250" y="427"/>
                  </a:lnTo>
                  <a:lnTo>
                    <a:pt x="264" y="430"/>
                  </a:lnTo>
                  <a:lnTo>
                    <a:pt x="280" y="433"/>
                  </a:lnTo>
                  <a:lnTo>
                    <a:pt x="294" y="438"/>
                  </a:lnTo>
                  <a:lnTo>
                    <a:pt x="309" y="442"/>
                  </a:lnTo>
                  <a:lnTo>
                    <a:pt x="322" y="446"/>
                  </a:lnTo>
                  <a:lnTo>
                    <a:pt x="335" y="453"/>
                  </a:lnTo>
                  <a:lnTo>
                    <a:pt x="348" y="459"/>
                  </a:lnTo>
                  <a:lnTo>
                    <a:pt x="361" y="466"/>
                  </a:lnTo>
                  <a:lnTo>
                    <a:pt x="374" y="475"/>
                  </a:lnTo>
                  <a:lnTo>
                    <a:pt x="385" y="484"/>
                  </a:lnTo>
                  <a:lnTo>
                    <a:pt x="398" y="505"/>
                  </a:lnTo>
                  <a:lnTo>
                    <a:pt x="414" y="527"/>
                  </a:lnTo>
                  <a:lnTo>
                    <a:pt x="429" y="547"/>
                  </a:lnTo>
                  <a:lnTo>
                    <a:pt x="442" y="568"/>
                  </a:lnTo>
                  <a:lnTo>
                    <a:pt x="452" y="589"/>
                  </a:lnTo>
                  <a:lnTo>
                    <a:pt x="456" y="610"/>
                  </a:lnTo>
                  <a:lnTo>
                    <a:pt x="453" y="633"/>
                  </a:lnTo>
                  <a:lnTo>
                    <a:pt x="443" y="658"/>
                  </a:lnTo>
                  <a:lnTo>
                    <a:pt x="426" y="658"/>
                  </a:lnTo>
                  <a:lnTo>
                    <a:pt x="424" y="645"/>
                  </a:lnTo>
                  <a:lnTo>
                    <a:pt x="424" y="630"/>
                  </a:lnTo>
                  <a:lnTo>
                    <a:pt x="426" y="614"/>
                  </a:lnTo>
                  <a:lnTo>
                    <a:pt x="427" y="599"/>
                  </a:lnTo>
                  <a:lnTo>
                    <a:pt x="426" y="586"/>
                  </a:lnTo>
                  <a:lnTo>
                    <a:pt x="421" y="574"/>
                  </a:lnTo>
                  <a:lnTo>
                    <a:pt x="411" y="566"/>
                  </a:lnTo>
                  <a:lnTo>
                    <a:pt x="395" y="561"/>
                  </a:lnTo>
                  <a:lnTo>
                    <a:pt x="382" y="558"/>
                  </a:lnTo>
                  <a:lnTo>
                    <a:pt x="368" y="554"/>
                  </a:lnTo>
                  <a:lnTo>
                    <a:pt x="355" y="550"/>
                  </a:lnTo>
                  <a:lnTo>
                    <a:pt x="342" y="545"/>
                  </a:lnTo>
                  <a:lnTo>
                    <a:pt x="329" y="543"/>
                  </a:lnTo>
                  <a:lnTo>
                    <a:pt x="316" y="541"/>
                  </a:lnTo>
                  <a:lnTo>
                    <a:pt x="302" y="544"/>
                  </a:lnTo>
                  <a:lnTo>
                    <a:pt x="289" y="553"/>
                  </a:lnTo>
                  <a:lnTo>
                    <a:pt x="274" y="570"/>
                  </a:lnTo>
                  <a:lnTo>
                    <a:pt x="264" y="587"/>
                  </a:lnTo>
                  <a:lnTo>
                    <a:pt x="258" y="607"/>
                  </a:lnTo>
                  <a:lnTo>
                    <a:pt x="254" y="626"/>
                  </a:lnTo>
                  <a:lnTo>
                    <a:pt x="254" y="646"/>
                  </a:lnTo>
                  <a:lnTo>
                    <a:pt x="255" y="666"/>
                  </a:lnTo>
                  <a:lnTo>
                    <a:pt x="261" y="686"/>
                  </a:lnTo>
                  <a:lnTo>
                    <a:pt x="268" y="705"/>
                  </a:lnTo>
                  <a:lnTo>
                    <a:pt x="278" y="724"/>
                  </a:lnTo>
                  <a:lnTo>
                    <a:pt x="290" y="744"/>
                  </a:lnTo>
                  <a:lnTo>
                    <a:pt x="303" y="763"/>
                  </a:lnTo>
                  <a:lnTo>
                    <a:pt x="317" y="783"/>
                  </a:lnTo>
                  <a:lnTo>
                    <a:pt x="332" y="803"/>
                  </a:lnTo>
                  <a:lnTo>
                    <a:pt x="348" y="822"/>
                  </a:lnTo>
                  <a:lnTo>
                    <a:pt x="365" y="840"/>
                  </a:lnTo>
                  <a:lnTo>
                    <a:pt x="382" y="858"/>
                  </a:lnTo>
                  <a:lnTo>
                    <a:pt x="401" y="873"/>
                  </a:lnTo>
                  <a:lnTo>
                    <a:pt x="421" y="889"/>
                  </a:lnTo>
                  <a:lnTo>
                    <a:pt x="442" y="904"/>
                  </a:lnTo>
                  <a:lnTo>
                    <a:pt x="462" y="917"/>
                  </a:lnTo>
                  <a:lnTo>
                    <a:pt x="483" y="927"/>
                  </a:lnTo>
                  <a:lnTo>
                    <a:pt x="505" y="935"/>
                  </a:lnTo>
                  <a:lnTo>
                    <a:pt x="528" y="942"/>
                  </a:lnTo>
                  <a:lnTo>
                    <a:pt x="551" y="947"/>
                  </a:lnTo>
                  <a:lnTo>
                    <a:pt x="587" y="938"/>
                  </a:lnTo>
                  <a:lnTo>
                    <a:pt x="620" y="922"/>
                  </a:lnTo>
                  <a:lnTo>
                    <a:pt x="652" y="901"/>
                  </a:lnTo>
                  <a:lnTo>
                    <a:pt x="681" y="875"/>
                  </a:lnTo>
                  <a:lnTo>
                    <a:pt x="706" y="845"/>
                  </a:lnTo>
                  <a:lnTo>
                    <a:pt x="726" y="813"/>
                  </a:lnTo>
                  <a:lnTo>
                    <a:pt x="742" y="778"/>
                  </a:lnTo>
                  <a:lnTo>
                    <a:pt x="753" y="744"/>
                  </a:lnTo>
                  <a:lnTo>
                    <a:pt x="759" y="686"/>
                  </a:lnTo>
                  <a:lnTo>
                    <a:pt x="757" y="632"/>
                  </a:lnTo>
                  <a:lnTo>
                    <a:pt x="752" y="578"/>
                  </a:lnTo>
                  <a:lnTo>
                    <a:pt x="742" y="525"/>
                  </a:lnTo>
                  <a:lnTo>
                    <a:pt x="726" y="475"/>
                  </a:lnTo>
                  <a:lnTo>
                    <a:pt x="706" y="426"/>
                  </a:lnTo>
                  <a:lnTo>
                    <a:pt x="681" y="380"/>
                  </a:lnTo>
                  <a:lnTo>
                    <a:pt x="655" y="334"/>
                  </a:lnTo>
                  <a:lnTo>
                    <a:pt x="623" y="289"/>
                  </a:lnTo>
                  <a:lnTo>
                    <a:pt x="590" y="248"/>
                  </a:lnTo>
                  <a:lnTo>
                    <a:pt x="556" y="207"/>
                  </a:lnTo>
                  <a:lnTo>
                    <a:pt x="518" y="169"/>
                  </a:lnTo>
                  <a:lnTo>
                    <a:pt x="479" y="131"/>
                  </a:lnTo>
                  <a:lnTo>
                    <a:pt x="439" y="97"/>
                  </a:lnTo>
                  <a:lnTo>
                    <a:pt x="398" y="62"/>
                  </a:lnTo>
                  <a:lnTo>
                    <a:pt x="356" y="30"/>
                  </a:lnTo>
                  <a:lnTo>
                    <a:pt x="278" y="0"/>
                  </a:lnTo>
                  <a:lnTo>
                    <a:pt x="322" y="7"/>
                  </a:lnTo>
                  <a:lnTo>
                    <a:pt x="364" y="16"/>
                  </a:lnTo>
                  <a:lnTo>
                    <a:pt x="405" y="26"/>
                  </a:lnTo>
                  <a:lnTo>
                    <a:pt x="447" y="35"/>
                  </a:lnTo>
                  <a:lnTo>
                    <a:pt x="489" y="46"/>
                  </a:lnTo>
                  <a:lnTo>
                    <a:pt x="530" y="56"/>
                  </a:lnTo>
                  <a:lnTo>
                    <a:pt x="571" y="65"/>
                  </a:lnTo>
                  <a:lnTo>
                    <a:pt x="612" y="74"/>
                  </a:lnTo>
                  <a:lnTo>
                    <a:pt x="654" y="81"/>
                  </a:lnTo>
                  <a:lnTo>
                    <a:pt x="694" y="87"/>
                  </a:lnTo>
                  <a:lnTo>
                    <a:pt x="736" y="91"/>
                  </a:lnTo>
                  <a:lnTo>
                    <a:pt x="778" y="92"/>
                  </a:lnTo>
                  <a:lnTo>
                    <a:pt x="820" y="91"/>
                  </a:lnTo>
                  <a:lnTo>
                    <a:pt x="861" y="87"/>
                  </a:lnTo>
                  <a:lnTo>
                    <a:pt x="905" y="79"/>
                  </a:lnTo>
                  <a:lnTo>
                    <a:pt x="948" y="68"/>
                  </a:lnTo>
                  <a:close/>
                </a:path>
              </a:pathLst>
            </a:custGeom>
            <a:solidFill>
              <a:srgbClr val="AFBFD1"/>
            </a:solidFill>
            <a:ln w="9525">
              <a:noFill/>
              <a:round/>
              <a:headEnd/>
              <a:tailEnd/>
            </a:ln>
          </p:spPr>
          <p:txBody>
            <a:bodyPr/>
            <a:lstStyle/>
            <a:p>
              <a:endParaRPr lang="en-AU" dirty="0"/>
            </a:p>
          </p:txBody>
        </p:sp>
        <p:sp>
          <p:nvSpPr>
            <p:cNvPr id="12" name="Freeform 8"/>
            <p:cNvSpPr>
              <a:spLocks/>
            </p:cNvSpPr>
            <p:nvPr/>
          </p:nvSpPr>
          <p:spPr bwMode="auto">
            <a:xfrm>
              <a:off x="8460" y="7020"/>
              <a:ext cx="1526" cy="1220"/>
            </a:xfrm>
            <a:custGeom>
              <a:avLst/>
              <a:gdLst/>
              <a:ahLst/>
              <a:cxnLst>
                <a:cxn ang="0">
                  <a:pos x="1141" y="84"/>
                </a:cxn>
                <a:cxn ang="0">
                  <a:pos x="1306" y="227"/>
                </a:cxn>
                <a:cxn ang="0">
                  <a:pos x="1415" y="422"/>
                </a:cxn>
                <a:cxn ang="0">
                  <a:pos x="1489" y="636"/>
                </a:cxn>
                <a:cxn ang="0">
                  <a:pos x="1495" y="722"/>
                </a:cxn>
                <a:cxn ang="0">
                  <a:pos x="1473" y="750"/>
                </a:cxn>
                <a:cxn ang="0">
                  <a:pos x="1469" y="778"/>
                </a:cxn>
                <a:cxn ang="0">
                  <a:pos x="1498" y="788"/>
                </a:cxn>
                <a:cxn ang="0">
                  <a:pos x="1513" y="873"/>
                </a:cxn>
                <a:cxn ang="0">
                  <a:pos x="1493" y="911"/>
                </a:cxn>
                <a:cxn ang="0">
                  <a:pos x="1473" y="928"/>
                </a:cxn>
                <a:cxn ang="0">
                  <a:pos x="1524" y="960"/>
                </a:cxn>
                <a:cxn ang="0">
                  <a:pos x="1516" y="1039"/>
                </a:cxn>
                <a:cxn ang="0">
                  <a:pos x="1492" y="1067"/>
                </a:cxn>
                <a:cxn ang="0">
                  <a:pos x="1515" y="1119"/>
                </a:cxn>
                <a:cxn ang="0">
                  <a:pos x="1508" y="1203"/>
                </a:cxn>
                <a:cxn ang="0">
                  <a:pos x="1459" y="1204"/>
                </a:cxn>
                <a:cxn ang="0">
                  <a:pos x="1410" y="1154"/>
                </a:cxn>
                <a:cxn ang="0">
                  <a:pos x="1407" y="1043"/>
                </a:cxn>
                <a:cxn ang="0">
                  <a:pos x="1397" y="922"/>
                </a:cxn>
                <a:cxn ang="0">
                  <a:pos x="1373" y="814"/>
                </a:cxn>
                <a:cxn ang="0">
                  <a:pos x="1404" y="798"/>
                </a:cxn>
                <a:cxn ang="0">
                  <a:pos x="1401" y="767"/>
                </a:cxn>
                <a:cxn ang="0">
                  <a:pos x="1369" y="747"/>
                </a:cxn>
                <a:cxn ang="0">
                  <a:pos x="1348" y="729"/>
                </a:cxn>
                <a:cxn ang="0">
                  <a:pos x="1333" y="665"/>
                </a:cxn>
                <a:cxn ang="0">
                  <a:pos x="1291" y="610"/>
                </a:cxn>
                <a:cxn ang="0">
                  <a:pos x="1238" y="540"/>
                </a:cxn>
                <a:cxn ang="0">
                  <a:pos x="1196" y="455"/>
                </a:cxn>
                <a:cxn ang="0">
                  <a:pos x="1135" y="402"/>
                </a:cxn>
                <a:cxn ang="0">
                  <a:pos x="1059" y="402"/>
                </a:cxn>
                <a:cxn ang="0">
                  <a:pos x="1020" y="389"/>
                </a:cxn>
                <a:cxn ang="0">
                  <a:pos x="968" y="309"/>
                </a:cxn>
                <a:cxn ang="0">
                  <a:pos x="864" y="253"/>
                </a:cxn>
                <a:cxn ang="0">
                  <a:pos x="884" y="399"/>
                </a:cxn>
                <a:cxn ang="0">
                  <a:pos x="882" y="714"/>
                </a:cxn>
                <a:cxn ang="0">
                  <a:pos x="905" y="1026"/>
                </a:cxn>
                <a:cxn ang="0">
                  <a:pos x="818" y="1095"/>
                </a:cxn>
                <a:cxn ang="0">
                  <a:pos x="693" y="1085"/>
                </a:cxn>
                <a:cxn ang="0">
                  <a:pos x="623" y="1063"/>
                </a:cxn>
                <a:cxn ang="0">
                  <a:pos x="557" y="1039"/>
                </a:cxn>
                <a:cxn ang="0">
                  <a:pos x="491" y="1014"/>
                </a:cxn>
                <a:cxn ang="0">
                  <a:pos x="420" y="997"/>
                </a:cxn>
                <a:cxn ang="0">
                  <a:pos x="374" y="893"/>
                </a:cxn>
                <a:cxn ang="0">
                  <a:pos x="278" y="846"/>
                </a:cxn>
                <a:cxn ang="0">
                  <a:pos x="177" y="731"/>
                </a:cxn>
                <a:cxn ang="0">
                  <a:pos x="159" y="637"/>
                </a:cxn>
                <a:cxn ang="0">
                  <a:pos x="127" y="580"/>
                </a:cxn>
                <a:cxn ang="0">
                  <a:pos x="78" y="518"/>
                </a:cxn>
                <a:cxn ang="0">
                  <a:pos x="45" y="433"/>
                </a:cxn>
                <a:cxn ang="0">
                  <a:pos x="22" y="381"/>
                </a:cxn>
                <a:cxn ang="0">
                  <a:pos x="49" y="354"/>
                </a:cxn>
                <a:cxn ang="0">
                  <a:pos x="38" y="322"/>
                </a:cxn>
                <a:cxn ang="0">
                  <a:pos x="17" y="315"/>
                </a:cxn>
                <a:cxn ang="0">
                  <a:pos x="3" y="245"/>
                </a:cxn>
                <a:cxn ang="0">
                  <a:pos x="38" y="167"/>
                </a:cxn>
                <a:cxn ang="0">
                  <a:pos x="175" y="82"/>
                </a:cxn>
                <a:cxn ang="0">
                  <a:pos x="359" y="26"/>
                </a:cxn>
                <a:cxn ang="0">
                  <a:pos x="551" y="2"/>
                </a:cxn>
                <a:cxn ang="0">
                  <a:pos x="734" y="6"/>
                </a:cxn>
                <a:cxn ang="0">
                  <a:pos x="848" y="43"/>
                </a:cxn>
                <a:cxn ang="0">
                  <a:pos x="949" y="43"/>
                </a:cxn>
              </a:cxnLst>
              <a:rect l="0" t="0" r="r" b="b"/>
              <a:pathLst>
                <a:path w="1526" h="1220">
                  <a:moveTo>
                    <a:pt x="972" y="32"/>
                  </a:moveTo>
                  <a:lnTo>
                    <a:pt x="1033" y="43"/>
                  </a:lnTo>
                  <a:lnTo>
                    <a:pt x="1089" y="61"/>
                  </a:lnTo>
                  <a:lnTo>
                    <a:pt x="1141" y="84"/>
                  </a:lnTo>
                  <a:lnTo>
                    <a:pt x="1189" y="112"/>
                  </a:lnTo>
                  <a:lnTo>
                    <a:pt x="1231" y="147"/>
                  </a:lnTo>
                  <a:lnTo>
                    <a:pt x="1270" y="184"/>
                  </a:lnTo>
                  <a:lnTo>
                    <a:pt x="1306" y="227"/>
                  </a:lnTo>
                  <a:lnTo>
                    <a:pt x="1337" y="272"/>
                  </a:lnTo>
                  <a:lnTo>
                    <a:pt x="1366" y="320"/>
                  </a:lnTo>
                  <a:lnTo>
                    <a:pt x="1391" y="370"/>
                  </a:lnTo>
                  <a:lnTo>
                    <a:pt x="1415" y="422"/>
                  </a:lnTo>
                  <a:lnTo>
                    <a:pt x="1436" y="475"/>
                  </a:lnTo>
                  <a:lnTo>
                    <a:pt x="1456" y="530"/>
                  </a:lnTo>
                  <a:lnTo>
                    <a:pt x="1473" y="583"/>
                  </a:lnTo>
                  <a:lnTo>
                    <a:pt x="1489" y="636"/>
                  </a:lnTo>
                  <a:lnTo>
                    <a:pt x="1503" y="689"/>
                  </a:lnTo>
                  <a:lnTo>
                    <a:pt x="1500" y="699"/>
                  </a:lnTo>
                  <a:lnTo>
                    <a:pt x="1496" y="711"/>
                  </a:lnTo>
                  <a:lnTo>
                    <a:pt x="1495" y="722"/>
                  </a:lnTo>
                  <a:lnTo>
                    <a:pt x="1495" y="737"/>
                  </a:lnTo>
                  <a:lnTo>
                    <a:pt x="1485" y="737"/>
                  </a:lnTo>
                  <a:lnTo>
                    <a:pt x="1479" y="741"/>
                  </a:lnTo>
                  <a:lnTo>
                    <a:pt x="1473" y="750"/>
                  </a:lnTo>
                  <a:lnTo>
                    <a:pt x="1466" y="757"/>
                  </a:lnTo>
                  <a:lnTo>
                    <a:pt x="1463" y="767"/>
                  </a:lnTo>
                  <a:lnTo>
                    <a:pt x="1464" y="774"/>
                  </a:lnTo>
                  <a:lnTo>
                    <a:pt x="1469" y="778"/>
                  </a:lnTo>
                  <a:lnTo>
                    <a:pt x="1476" y="781"/>
                  </a:lnTo>
                  <a:lnTo>
                    <a:pt x="1483" y="783"/>
                  </a:lnTo>
                  <a:lnTo>
                    <a:pt x="1490" y="786"/>
                  </a:lnTo>
                  <a:lnTo>
                    <a:pt x="1498" y="788"/>
                  </a:lnTo>
                  <a:lnTo>
                    <a:pt x="1503" y="794"/>
                  </a:lnTo>
                  <a:lnTo>
                    <a:pt x="1512" y="817"/>
                  </a:lnTo>
                  <a:lnTo>
                    <a:pt x="1515" y="845"/>
                  </a:lnTo>
                  <a:lnTo>
                    <a:pt x="1513" y="873"/>
                  </a:lnTo>
                  <a:lnTo>
                    <a:pt x="1513" y="901"/>
                  </a:lnTo>
                  <a:lnTo>
                    <a:pt x="1508" y="905"/>
                  </a:lnTo>
                  <a:lnTo>
                    <a:pt x="1500" y="908"/>
                  </a:lnTo>
                  <a:lnTo>
                    <a:pt x="1493" y="911"/>
                  </a:lnTo>
                  <a:lnTo>
                    <a:pt x="1486" y="912"/>
                  </a:lnTo>
                  <a:lnTo>
                    <a:pt x="1479" y="916"/>
                  </a:lnTo>
                  <a:lnTo>
                    <a:pt x="1474" y="921"/>
                  </a:lnTo>
                  <a:lnTo>
                    <a:pt x="1473" y="928"/>
                  </a:lnTo>
                  <a:lnTo>
                    <a:pt x="1476" y="938"/>
                  </a:lnTo>
                  <a:lnTo>
                    <a:pt x="1500" y="938"/>
                  </a:lnTo>
                  <a:lnTo>
                    <a:pt x="1515" y="945"/>
                  </a:lnTo>
                  <a:lnTo>
                    <a:pt x="1524" y="960"/>
                  </a:lnTo>
                  <a:lnTo>
                    <a:pt x="1526" y="978"/>
                  </a:lnTo>
                  <a:lnTo>
                    <a:pt x="1525" y="998"/>
                  </a:lnTo>
                  <a:lnTo>
                    <a:pt x="1521" y="1020"/>
                  </a:lnTo>
                  <a:lnTo>
                    <a:pt x="1516" y="1039"/>
                  </a:lnTo>
                  <a:lnTo>
                    <a:pt x="1513" y="1055"/>
                  </a:lnTo>
                  <a:lnTo>
                    <a:pt x="1505" y="1055"/>
                  </a:lnTo>
                  <a:lnTo>
                    <a:pt x="1498" y="1060"/>
                  </a:lnTo>
                  <a:lnTo>
                    <a:pt x="1492" y="1067"/>
                  </a:lnTo>
                  <a:lnTo>
                    <a:pt x="1485" y="1075"/>
                  </a:lnTo>
                  <a:lnTo>
                    <a:pt x="1500" y="1085"/>
                  </a:lnTo>
                  <a:lnTo>
                    <a:pt x="1511" y="1101"/>
                  </a:lnTo>
                  <a:lnTo>
                    <a:pt x="1515" y="1119"/>
                  </a:lnTo>
                  <a:lnTo>
                    <a:pt x="1516" y="1139"/>
                  </a:lnTo>
                  <a:lnTo>
                    <a:pt x="1515" y="1161"/>
                  </a:lnTo>
                  <a:lnTo>
                    <a:pt x="1511" y="1183"/>
                  </a:lnTo>
                  <a:lnTo>
                    <a:pt x="1508" y="1203"/>
                  </a:lnTo>
                  <a:lnTo>
                    <a:pt x="1503" y="1220"/>
                  </a:lnTo>
                  <a:lnTo>
                    <a:pt x="1486" y="1218"/>
                  </a:lnTo>
                  <a:lnTo>
                    <a:pt x="1472" y="1213"/>
                  </a:lnTo>
                  <a:lnTo>
                    <a:pt x="1459" y="1204"/>
                  </a:lnTo>
                  <a:lnTo>
                    <a:pt x="1446" y="1193"/>
                  </a:lnTo>
                  <a:lnTo>
                    <a:pt x="1434" y="1180"/>
                  </a:lnTo>
                  <a:lnTo>
                    <a:pt x="1421" y="1165"/>
                  </a:lnTo>
                  <a:lnTo>
                    <a:pt x="1410" y="1154"/>
                  </a:lnTo>
                  <a:lnTo>
                    <a:pt x="1397" y="1142"/>
                  </a:lnTo>
                  <a:lnTo>
                    <a:pt x="1399" y="1109"/>
                  </a:lnTo>
                  <a:lnTo>
                    <a:pt x="1405" y="1078"/>
                  </a:lnTo>
                  <a:lnTo>
                    <a:pt x="1407" y="1043"/>
                  </a:lnTo>
                  <a:lnTo>
                    <a:pt x="1397" y="1006"/>
                  </a:lnTo>
                  <a:lnTo>
                    <a:pt x="1405" y="978"/>
                  </a:lnTo>
                  <a:lnTo>
                    <a:pt x="1405" y="950"/>
                  </a:lnTo>
                  <a:lnTo>
                    <a:pt x="1397" y="922"/>
                  </a:lnTo>
                  <a:lnTo>
                    <a:pt x="1379" y="901"/>
                  </a:lnTo>
                  <a:lnTo>
                    <a:pt x="1407" y="862"/>
                  </a:lnTo>
                  <a:lnTo>
                    <a:pt x="1369" y="823"/>
                  </a:lnTo>
                  <a:lnTo>
                    <a:pt x="1373" y="814"/>
                  </a:lnTo>
                  <a:lnTo>
                    <a:pt x="1381" y="809"/>
                  </a:lnTo>
                  <a:lnTo>
                    <a:pt x="1389" y="806"/>
                  </a:lnTo>
                  <a:lnTo>
                    <a:pt x="1397" y="801"/>
                  </a:lnTo>
                  <a:lnTo>
                    <a:pt x="1404" y="798"/>
                  </a:lnTo>
                  <a:lnTo>
                    <a:pt x="1408" y="793"/>
                  </a:lnTo>
                  <a:lnTo>
                    <a:pt x="1410" y="786"/>
                  </a:lnTo>
                  <a:lnTo>
                    <a:pt x="1407" y="774"/>
                  </a:lnTo>
                  <a:lnTo>
                    <a:pt x="1401" y="767"/>
                  </a:lnTo>
                  <a:lnTo>
                    <a:pt x="1394" y="760"/>
                  </a:lnTo>
                  <a:lnTo>
                    <a:pt x="1386" y="754"/>
                  </a:lnTo>
                  <a:lnTo>
                    <a:pt x="1378" y="750"/>
                  </a:lnTo>
                  <a:lnTo>
                    <a:pt x="1369" y="747"/>
                  </a:lnTo>
                  <a:lnTo>
                    <a:pt x="1361" y="745"/>
                  </a:lnTo>
                  <a:lnTo>
                    <a:pt x="1350" y="745"/>
                  </a:lnTo>
                  <a:lnTo>
                    <a:pt x="1339" y="747"/>
                  </a:lnTo>
                  <a:lnTo>
                    <a:pt x="1348" y="729"/>
                  </a:lnTo>
                  <a:lnTo>
                    <a:pt x="1350" y="712"/>
                  </a:lnTo>
                  <a:lnTo>
                    <a:pt x="1348" y="696"/>
                  </a:lnTo>
                  <a:lnTo>
                    <a:pt x="1342" y="681"/>
                  </a:lnTo>
                  <a:lnTo>
                    <a:pt x="1333" y="665"/>
                  </a:lnTo>
                  <a:lnTo>
                    <a:pt x="1324" y="650"/>
                  </a:lnTo>
                  <a:lnTo>
                    <a:pt x="1317" y="635"/>
                  </a:lnTo>
                  <a:lnTo>
                    <a:pt x="1311" y="620"/>
                  </a:lnTo>
                  <a:lnTo>
                    <a:pt x="1291" y="610"/>
                  </a:lnTo>
                  <a:lnTo>
                    <a:pt x="1275" y="596"/>
                  </a:lnTo>
                  <a:lnTo>
                    <a:pt x="1261" y="580"/>
                  </a:lnTo>
                  <a:lnTo>
                    <a:pt x="1248" y="560"/>
                  </a:lnTo>
                  <a:lnTo>
                    <a:pt x="1238" y="540"/>
                  </a:lnTo>
                  <a:lnTo>
                    <a:pt x="1226" y="518"/>
                  </a:lnTo>
                  <a:lnTo>
                    <a:pt x="1218" y="496"/>
                  </a:lnTo>
                  <a:lnTo>
                    <a:pt x="1208" y="475"/>
                  </a:lnTo>
                  <a:lnTo>
                    <a:pt x="1196" y="455"/>
                  </a:lnTo>
                  <a:lnTo>
                    <a:pt x="1184" y="437"/>
                  </a:lnTo>
                  <a:lnTo>
                    <a:pt x="1170" y="422"/>
                  </a:lnTo>
                  <a:lnTo>
                    <a:pt x="1154" y="410"/>
                  </a:lnTo>
                  <a:lnTo>
                    <a:pt x="1135" y="402"/>
                  </a:lnTo>
                  <a:lnTo>
                    <a:pt x="1114" y="399"/>
                  </a:lnTo>
                  <a:lnTo>
                    <a:pt x="1089" y="400"/>
                  </a:lnTo>
                  <a:lnTo>
                    <a:pt x="1059" y="409"/>
                  </a:lnTo>
                  <a:lnTo>
                    <a:pt x="1059" y="402"/>
                  </a:lnTo>
                  <a:lnTo>
                    <a:pt x="1056" y="396"/>
                  </a:lnTo>
                  <a:lnTo>
                    <a:pt x="1053" y="391"/>
                  </a:lnTo>
                  <a:lnTo>
                    <a:pt x="1049" y="389"/>
                  </a:lnTo>
                  <a:lnTo>
                    <a:pt x="1020" y="389"/>
                  </a:lnTo>
                  <a:lnTo>
                    <a:pt x="1020" y="363"/>
                  </a:lnTo>
                  <a:lnTo>
                    <a:pt x="1010" y="341"/>
                  </a:lnTo>
                  <a:lnTo>
                    <a:pt x="991" y="324"/>
                  </a:lnTo>
                  <a:lnTo>
                    <a:pt x="968" y="309"/>
                  </a:lnTo>
                  <a:lnTo>
                    <a:pt x="941" y="297"/>
                  </a:lnTo>
                  <a:lnTo>
                    <a:pt x="913" y="284"/>
                  </a:lnTo>
                  <a:lnTo>
                    <a:pt x="886" y="269"/>
                  </a:lnTo>
                  <a:lnTo>
                    <a:pt x="864" y="253"/>
                  </a:lnTo>
                  <a:lnTo>
                    <a:pt x="856" y="289"/>
                  </a:lnTo>
                  <a:lnTo>
                    <a:pt x="858" y="328"/>
                  </a:lnTo>
                  <a:lnTo>
                    <a:pt x="870" y="364"/>
                  </a:lnTo>
                  <a:lnTo>
                    <a:pt x="884" y="399"/>
                  </a:lnTo>
                  <a:lnTo>
                    <a:pt x="894" y="476"/>
                  </a:lnTo>
                  <a:lnTo>
                    <a:pt x="894" y="555"/>
                  </a:lnTo>
                  <a:lnTo>
                    <a:pt x="889" y="635"/>
                  </a:lnTo>
                  <a:lnTo>
                    <a:pt x="882" y="714"/>
                  </a:lnTo>
                  <a:lnTo>
                    <a:pt x="876" y="791"/>
                  </a:lnTo>
                  <a:lnTo>
                    <a:pt x="876" y="870"/>
                  </a:lnTo>
                  <a:lnTo>
                    <a:pt x="883" y="948"/>
                  </a:lnTo>
                  <a:lnTo>
                    <a:pt x="905" y="1026"/>
                  </a:lnTo>
                  <a:lnTo>
                    <a:pt x="892" y="1065"/>
                  </a:lnTo>
                  <a:lnTo>
                    <a:pt x="871" y="1086"/>
                  </a:lnTo>
                  <a:lnTo>
                    <a:pt x="847" y="1095"/>
                  </a:lnTo>
                  <a:lnTo>
                    <a:pt x="818" y="1095"/>
                  </a:lnTo>
                  <a:lnTo>
                    <a:pt x="788" y="1089"/>
                  </a:lnTo>
                  <a:lnTo>
                    <a:pt x="755" y="1083"/>
                  </a:lnTo>
                  <a:lnTo>
                    <a:pt x="723" y="1080"/>
                  </a:lnTo>
                  <a:lnTo>
                    <a:pt x="693" y="1085"/>
                  </a:lnTo>
                  <a:lnTo>
                    <a:pt x="675" y="1080"/>
                  </a:lnTo>
                  <a:lnTo>
                    <a:pt x="656" y="1075"/>
                  </a:lnTo>
                  <a:lnTo>
                    <a:pt x="641" y="1069"/>
                  </a:lnTo>
                  <a:lnTo>
                    <a:pt x="623" y="1063"/>
                  </a:lnTo>
                  <a:lnTo>
                    <a:pt x="606" y="1057"/>
                  </a:lnTo>
                  <a:lnTo>
                    <a:pt x="590" y="1052"/>
                  </a:lnTo>
                  <a:lnTo>
                    <a:pt x="573" y="1044"/>
                  </a:lnTo>
                  <a:lnTo>
                    <a:pt x="557" y="1039"/>
                  </a:lnTo>
                  <a:lnTo>
                    <a:pt x="540" y="1032"/>
                  </a:lnTo>
                  <a:lnTo>
                    <a:pt x="524" y="1026"/>
                  </a:lnTo>
                  <a:lnTo>
                    <a:pt x="506" y="1020"/>
                  </a:lnTo>
                  <a:lnTo>
                    <a:pt x="491" y="1014"/>
                  </a:lnTo>
                  <a:lnTo>
                    <a:pt x="473" y="1008"/>
                  </a:lnTo>
                  <a:lnTo>
                    <a:pt x="456" y="1004"/>
                  </a:lnTo>
                  <a:lnTo>
                    <a:pt x="439" y="1000"/>
                  </a:lnTo>
                  <a:lnTo>
                    <a:pt x="420" y="997"/>
                  </a:lnTo>
                  <a:lnTo>
                    <a:pt x="351" y="958"/>
                  </a:lnTo>
                  <a:lnTo>
                    <a:pt x="358" y="937"/>
                  </a:lnTo>
                  <a:lnTo>
                    <a:pt x="366" y="915"/>
                  </a:lnTo>
                  <a:lnTo>
                    <a:pt x="374" y="893"/>
                  </a:lnTo>
                  <a:lnTo>
                    <a:pt x="381" y="872"/>
                  </a:lnTo>
                  <a:lnTo>
                    <a:pt x="343" y="873"/>
                  </a:lnTo>
                  <a:lnTo>
                    <a:pt x="310" y="863"/>
                  </a:lnTo>
                  <a:lnTo>
                    <a:pt x="278" y="846"/>
                  </a:lnTo>
                  <a:lnTo>
                    <a:pt x="250" y="822"/>
                  </a:lnTo>
                  <a:lnTo>
                    <a:pt x="224" y="794"/>
                  </a:lnTo>
                  <a:lnTo>
                    <a:pt x="199" y="763"/>
                  </a:lnTo>
                  <a:lnTo>
                    <a:pt x="177" y="731"/>
                  </a:lnTo>
                  <a:lnTo>
                    <a:pt x="159" y="699"/>
                  </a:lnTo>
                  <a:lnTo>
                    <a:pt x="157" y="681"/>
                  </a:lnTo>
                  <a:lnTo>
                    <a:pt x="159" y="659"/>
                  </a:lnTo>
                  <a:lnTo>
                    <a:pt x="159" y="637"/>
                  </a:lnTo>
                  <a:lnTo>
                    <a:pt x="159" y="616"/>
                  </a:lnTo>
                  <a:lnTo>
                    <a:pt x="153" y="599"/>
                  </a:lnTo>
                  <a:lnTo>
                    <a:pt x="144" y="586"/>
                  </a:lnTo>
                  <a:lnTo>
                    <a:pt x="127" y="580"/>
                  </a:lnTo>
                  <a:lnTo>
                    <a:pt x="101" y="583"/>
                  </a:lnTo>
                  <a:lnTo>
                    <a:pt x="95" y="560"/>
                  </a:lnTo>
                  <a:lnTo>
                    <a:pt x="88" y="538"/>
                  </a:lnTo>
                  <a:lnTo>
                    <a:pt x="78" y="518"/>
                  </a:lnTo>
                  <a:lnTo>
                    <a:pt x="68" y="496"/>
                  </a:lnTo>
                  <a:lnTo>
                    <a:pt x="59" y="476"/>
                  </a:lnTo>
                  <a:lnTo>
                    <a:pt x="50" y="455"/>
                  </a:lnTo>
                  <a:lnTo>
                    <a:pt x="45" y="433"/>
                  </a:lnTo>
                  <a:lnTo>
                    <a:pt x="43" y="409"/>
                  </a:lnTo>
                  <a:lnTo>
                    <a:pt x="35" y="400"/>
                  </a:lnTo>
                  <a:lnTo>
                    <a:pt x="26" y="391"/>
                  </a:lnTo>
                  <a:lnTo>
                    <a:pt x="22" y="381"/>
                  </a:lnTo>
                  <a:lnTo>
                    <a:pt x="23" y="368"/>
                  </a:lnTo>
                  <a:lnTo>
                    <a:pt x="35" y="361"/>
                  </a:lnTo>
                  <a:lnTo>
                    <a:pt x="43" y="358"/>
                  </a:lnTo>
                  <a:lnTo>
                    <a:pt x="49" y="354"/>
                  </a:lnTo>
                  <a:lnTo>
                    <a:pt x="52" y="338"/>
                  </a:lnTo>
                  <a:lnTo>
                    <a:pt x="46" y="331"/>
                  </a:lnTo>
                  <a:lnTo>
                    <a:pt x="40" y="327"/>
                  </a:lnTo>
                  <a:lnTo>
                    <a:pt x="38" y="322"/>
                  </a:lnTo>
                  <a:lnTo>
                    <a:pt x="35" y="321"/>
                  </a:lnTo>
                  <a:lnTo>
                    <a:pt x="30" y="320"/>
                  </a:lnTo>
                  <a:lnTo>
                    <a:pt x="25" y="318"/>
                  </a:lnTo>
                  <a:lnTo>
                    <a:pt x="17" y="315"/>
                  </a:lnTo>
                  <a:lnTo>
                    <a:pt x="7" y="311"/>
                  </a:lnTo>
                  <a:lnTo>
                    <a:pt x="1" y="286"/>
                  </a:lnTo>
                  <a:lnTo>
                    <a:pt x="0" y="265"/>
                  </a:lnTo>
                  <a:lnTo>
                    <a:pt x="3" y="245"/>
                  </a:lnTo>
                  <a:lnTo>
                    <a:pt x="7" y="225"/>
                  </a:lnTo>
                  <a:lnTo>
                    <a:pt x="16" y="206"/>
                  </a:lnTo>
                  <a:lnTo>
                    <a:pt x="26" y="187"/>
                  </a:lnTo>
                  <a:lnTo>
                    <a:pt x="38" y="167"/>
                  </a:lnTo>
                  <a:lnTo>
                    <a:pt x="52" y="147"/>
                  </a:lnTo>
                  <a:lnTo>
                    <a:pt x="91" y="122"/>
                  </a:lnTo>
                  <a:lnTo>
                    <a:pt x="133" y="101"/>
                  </a:lnTo>
                  <a:lnTo>
                    <a:pt x="175" y="82"/>
                  </a:lnTo>
                  <a:lnTo>
                    <a:pt x="219" y="65"/>
                  </a:lnTo>
                  <a:lnTo>
                    <a:pt x="265" y="49"/>
                  </a:lnTo>
                  <a:lnTo>
                    <a:pt x="312" y="36"/>
                  </a:lnTo>
                  <a:lnTo>
                    <a:pt x="359" y="26"/>
                  </a:lnTo>
                  <a:lnTo>
                    <a:pt x="407" y="16"/>
                  </a:lnTo>
                  <a:lnTo>
                    <a:pt x="456" y="10"/>
                  </a:lnTo>
                  <a:lnTo>
                    <a:pt x="504" y="5"/>
                  </a:lnTo>
                  <a:lnTo>
                    <a:pt x="551" y="2"/>
                  </a:lnTo>
                  <a:lnTo>
                    <a:pt x="599" y="0"/>
                  </a:lnTo>
                  <a:lnTo>
                    <a:pt x="645" y="0"/>
                  </a:lnTo>
                  <a:lnTo>
                    <a:pt x="691" y="3"/>
                  </a:lnTo>
                  <a:lnTo>
                    <a:pt x="734" y="6"/>
                  </a:lnTo>
                  <a:lnTo>
                    <a:pt x="778" y="12"/>
                  </a:lnTo>
                  <a:lnTo>
                    <a:pt x="799" y="25"/>
                  </a:lnTo>
                  <a:lnTo>
                    <a:pt x="824" y="36"/>
                  </a:lnTo>
                  <a:lnTo>
                    <a:pt x="848" y="43"/>
                  </a:lnTo>
                  <a:lnTo>
                    <a:pt x="874" y="49"/>
                  </a:lnTo>
                  <a:lnTo>
                    <a:pt x="900" y="51"/>
                  </a:lnTo>
                  <a:lnTo>
                    <a:pt x="925" y="49"/>
                  </a:lnTo>
                  <a:lnTo>
                    <a:pt x="949" y="43"/>
                  </a:lnTo>
                  <a:lnTo>
                    <a:pt x="972" y="32"/>
                  </a:lnTo>
                  <a:close/>
                </a:path>
              </a:pathLst>
            </a:custGeom>
            <a:solidFill>
              <a:srgbClr val="AFBFD1"/>
            </a:solidFill>
            <a:ln w="9525">
              <a:noFill/>
              <a:round/>
              <a:headEnd/>
              <a:tailEnd/>
            </a:ln>
          </p:spPr>
          <p:txBody>
            <a:bodyPr/>
            <a:lstStyle/>
            <a:p>
              <a:endParaRPr lang="en-AU" dirty="0"/>
            </a:p>
          </p:txBody>
        </p:sp>
        <p:sp>
          <p:nvSpPr>
            <p:cNvPr id="13" name="Freeform 9"/>
            <p:cNvSpPr>
              <a:spLocks/>
            </p:cNvSpPr>
            <p:nvPr/>
          </p:nvSpPr>
          <p:spPr bwMode="auto">
            <a:xfrm>
              <a:off x="8676" y="7160"/>
              <a:ext cx="619" cy="703"/>
            </a:xfrm>
            <a:custGeom>
              <a:avLst/>
              <a:gdLst/>
              <a:ahLst/>
              <a:cxnLst>
                <a:cxn ang="0">
                  <a:pos x="598" y="230"/>
                </a:cxn>
                <a:cxn ang="0">
                  <a:pos x="612" y="443"/>
                </a:cxn>
                <a:cxn ang="0">
                  <a:pos x="601" y="693"/>
                </a:cxn>
                <a:cxn ang="0">
                  <a:pos x="589" y="696"/>
                </a:cxn>
                <a:cxn ang="0">
                  <a:pos x="582" y="703"/>
                </a:cxn>
                <a:cxn ang="0">
                  <a:pos x="544" y="595"/>
                </a:cxn>
                <a:cxn ang="0">
                  <a:pos x="511" y="482"/>
                </a:cxn>
                <a:cxn ang="0">
                  <a:pos x="474" y="368"/>
                </a:cxn>
                <a:cxn ang="0">
                  <a:pos x="426" y="259"/>
                </a:cxn>
                <a:cxn ang="0">
                  <a:pos x="400" y="227"/>
                </a:cxn>
                <a:cxn ang="0">
                  <a:pos x="407" y="191"/>
                </a:cxn>
                <a:cxn ang="0">
                  <a:pos x="422" y="191"/>
                </a:cxn>
                <a:cxn ang="0">
                  <a:pos x="438" y="192"/>
                </a:cxn>
                <a:cxn ang="0">
                  <a:pos x="452" y="190"/>
                </a:cxn>
                <a:cxn ang="0">
                  <a:pos x="466" y="181"/>
                </a:cxn>
                <a:cxn ang="0">
                  <a:pos x="439" y="131"/>
                </a:cxn>
                <a:cxn ang="0">
                  <a:pos x="394" y="109"/>
                </a:cxn>
                <a:cxn ang="0">
                  <a:pos x="341" y="99"/>
                </a:cxn>
                <a:cxn ang="0">
                  <a:pos x="292" y="85"/>
                </a:cxn>
                <a:cxn ang="0">
                  <a:pos x="238" y="75"/>
                </a:cxn>
                <a:cxn ang="0">
                  <a:pos x="192" y="76"/>
                </a:cxn>
                <a:cxn ang="0">
                  <a:pos x="149" y="70"/>
                </a:cxn>
                <a:cxn ang="0">
                  <a:pos x="107" y="37"/>
                </a:cxn>
                <a:cxn ang="0">
                  <a:pos x="81" y="43"/>
                </a:cxn>
                <a:cxn ang="0">
                  <a:pos x="55" y="52"/>
                </a:cxn>
                <a:cxn ang="0">
                  <a:pos x="29" y="57"/>
                </a:cxn>
                <a:cxn ang="0">
                  <a:pos x="0" y="56"/>
                </a:cxn>
                <a:cxn ang="0">
                  <a:pos x="18" y="37"/>
                </a:cxn>
                <a:cxn ang="0">
                  <a:pos x="45" y="24"/>
                </a:cxn>
                <a:cxn ang="0">
                  <a:pos x="77" y="14"/>
                </a:cxn>
                <a:cxn ang="0">
                  <a:pos x="107" y="7"/>
                </a:cxn>
                <a:cxn ang="0">
                  <a:pos x="171" y="7"/>
                </a:cxn>
                <a:cxn ang="0">
                  <a:pos x="238" y="4"/>
                </a:cxn>
                <a:cxn ang="0">
                  <a:pos x="311" y="0"/>
                </a:cxn>
                <a:cxn ang="0">
                  <a:pos x="381" y="1"/>
                </a:cxn>
                <a:cxn ang="0">
                  <a:pos x="448" y="11"/>
                </a:cxn>
                <a:cxn ang="0">
                  <a:pos x="505" y="33"/>
                </a:cxn>
                <a:cxn ang="0">
                  <a:pos x="552" y="73"/>
                </a:cxn>
                <a:cxn ang="0">
                  <a:pos x="582" y="133"/>
                </a:cxn>
              </a:cxnLst>
              <a:rect l="0" t="0" r="r" b="b"/>
              <a:pathLst>
                <a:path w="619" h="703">
                  <a:moveTo>
                    <a:pt x="582" y="133"/>
                  </a:moveTo>
                  <a:lnTo>
                    <a:pt x="598" y="230"/>
                  </a:lnTo>
                  <a:lnTo>
                    <a:pt x="606" y="335"/>
                  </a:lnTo>
                  <a:lnTo>
                    <a:pt x="612" y="443"/>
                  </a:lnTo>
                  <a:lnTo>
                    <a:pt x="619" y="549"/>
                  </a:lnTo>
                  <a:lnTo>
                    <a:pt x="601" y="693"/>
                  </a:lnTo>
                  <a:lnTo>
                    <a:pt x="595" y="693"/>
                  </a:lnTo>
                  <a:lnTo>
                    <a:pt x="589" y="696"/>
                  </a:lnTo>
                  <a:lnTo>
                    <a:pt x="585" y="699"/>
                  </a:lnTo>
                  <a:lnTo>
                    <a:pt x="582" y="703"/>
                  </a:lnTo>
                  <a:lnTo>
                    <a:pt x="562" y="650"/>
                  </a:lnTo>
                  <a:lnTo>
                    <a:pt x="544" y="595"/>
                  </a:lnTo>
                  <a:lnTo>
                    <a:pt x="527" y="539"/>
                  </a:lnTo>
                  <a:lnTo>
                    <a:pt x="511" y="482"/>
                  </a:lnTo>
                  <a:lnTo>
                    <a:pt x="492" y="424"/>
                  </a:lnTo>
                  <a:lnTo>
                    <a:pt x="474" y="368"/>
                  </a:lnTo>
                  <a:lnTo>
                    <a:pt x="452" y="312"/>
                  </a:lnTo>
                  <a:lnTo>
                    <a:pt x="426" y="259"/>
                  </a:lnTo>
                  <a:lnTo>
                    <a:pt x="410" y="244"/>
                  </a:lnTo>
                  <a:lnTo>
                    <a:pt x="400" y="227"/>
                  </a:lnTo>
                  <a:lnTo>
                    <a:pt x="397" y="208"/>
                  </a:lnTo>
                  <a:lnTo>
                    <a:pt x="407" y="191"/>
                  </a:lnTo>
                  <a:lnTo>
                    <a:pt x="414" y="191"/>
                  </a:lnTo>
                  <a:lnTo>
                    <a:pt x="422" y="191"/>
                  </a:lnTo>
                  <a:lnTo>
                    <a:pt x="430" y="192"/>
                  </a:lnTo>
                  <a:lnTo>
                    <a:pt x="438" y="192"/>
                  </a:lnTo>
                  <a:lnTo>
                    <a:pt x="445" y="192"/>
                  </a:lnTo>
                  <a:lnTo>
                    <a:pt x="452" y="190"/>
                  </a:lnTo>
                  <a:lnTo>
                    <a:pt x="459" y="187"/>
                  </a:lnTo>
                  <a:lnTo>
                    <a:pt x="466" y="181"/>
                  </a:lnTo>
                  <a:lnTo>
                    <a:pt x="456" y="152"/>
                  </a:lnTo>
                  <a:lnTo>
                    <a:pt x="439" y="131"/>
                  </a:lnTo>
                  <a:lnTo>
                    <a:pt x="419" y="118"/>
                  </a:lnTo>
                  <a:lnTo>
                    <a:pt x="394" y="109"/>
                  </a:lnTo>
                  <a:lnTo>
                    <a:pt x="367" y="105"/>
                  </a:lnTo>
                  <a:lnTo>
                    <a:pt x="341" y="99"/>
                  </a:lnTo>
                  <a:lnTo>
                    <a:pt x="315" y="93"/>
                  </a:lnTo>
                  <a:lnTo>
                    <a:pt x="292" y="85"/>
                  </a:lnTo>
                  <a:lnTo>
                    <a:pt x="264" y="77"/>
                  </a:lnTo>
                  <a:lnTo>
                    <a:pt x="238" y="75"/>
                  </a:lnTo>
                  <a:lnTo>
                    <a:pt x="214" y="76"/>
                  </a:lnTo>
                  <a:lnTo>
                    <a:pt x="192" y="76"/>
                  </a:lnTo>
                  <a:lnTo>
                    <a:pt x="171" y="76"/>
                  </a:lnTo>
                  <a:lnTo>
                    <a:pt x="149" y="70"/>
                  </a:lnTo>
                  <a:lnTo>
                    <a:pt x="129" y="59"/>
                  </a:lnTo>
                  <a:lnTo>
                    <a:pt x="107" y="37"/>
                  </a:lnTo>
                  <a:lnTo>
                    <a:pt x="94" y="40"/>
                  </a:lnTo>
                  <a:lnTo>
                    <a:pt x="81" y="43"/>
                  </a:lnTo>
                  <a:lnTo>
                    <a:pt x="68" y="47"/>
                  </a:lnTo>
                  <a:lnTo>
                    <a:pt x="55" y="52"/>
                  </a:lnTo>
                  <a:lnTo>
                    <a:pt x="42" y="54"/>
                  </a:lnTo>
                  <a:lnTo>
                    <a:pt x="29" y="57"/>
                  </a:lnTo>
                  <a:lnTo>
                    <a:pt x="15" y="57"/>
                  </a:lnTo>
                  <a:lnTo>
                    <a:pt x="0" y="56"/>
                  </a:lnTo>
                  <a:lnTo>
                    <a:pt x="8" y="46"/>
                  </a:lnTo>
                  <a:lnTo>
                    <a:pt x="18" y="37"/>
                  </a:lnTo>
                  <a:lnTo>
                    <a:pt x="31" y="30"/>
                  </a:lnTo>
                  <a:lnTo>
                    <a:pt x="45" y="24"/>
                  </a:lnTo>
                  <a:lnTo>
                    <a:pt x="61" y="18"/>
                  </a:lnTo>
                  <a:lnTo>
                    <a:pt x="77" y="14"/>
                  </a:lnTo>
                  <a:lnTo>
                    <a:pt x="93" y="11"/>
                  </a:lnTo>
                  <a:lnTo>
                    <a:pt x="107" y="7"/>
                  </a:lnTo>
                  <a:lnTo>
                    <a:pt x="137" y="8"/>
                  </a:lnTo>
                  <a:lnTo>
                    <a:pt x="171" y="7"/>
                  </a:lnTo>
                  <a:lnTo>
                    <a:pt x="204" y="5"/>
                  </a:lnTo>
                  <a:lnTo>
                    <a:pt x="238" y="4"/>
                  </a:lnTo>
                  <a:lnTo>
                    <a:pt x="275" y="1"/>
                  </a:lnTo>
                  <a:lnTo>
                    <a:pt x="311" y="0"/>
                  </a:lnTo>
                  <a:lnTo>
                    <a:pt x="347" y="0"/>
                  </a:lnTo>
                  <a:lnTo>
                    <a:pt x="381" y="1"/>
                  </a:lnTo>
                  <a:lnTo>
                    <a:pt x="414" y="4"/>
                  </a:lnTo>
                  <a:lnTo>
                    <a:pt x="448" y="11"/>
                  </a:lnTo>
                  <a:lnTo>
                    <a:pt x="478" y="20"/>
                  </a:lnTo>
                  <a:lnTo>
                    <a:pt x="505" y="33"/>
                  </a:lnTo>
                  <a:lnTo>
                    <a:pt x="530" y="50"/>
                  </a:lnTo>
                  <a:lnTo>
                    <a:pt x="552" y="73"/>
                  </a:lnTo>
                  <a:lnTo>
                    <a:pt x="569" y="100"/>
                  </a:lnTo>
                  <a:lnTo>
                    <a:pt x="582" y="133"/>
                  </a:lnTo>
                  <a:close/>
                </a:path>
              </a:pathLst>
            </a:custGeom>
            <a:solidFill>
              <a:srgbClr val="000000"/>
            </a:solidFill>
            <a:ln w="9525">
              <a:noFill/>
              <a:round/>
              <a:headEnd/>
              <a:tailEnd/>
            </a:ln>
          </p:spPr>
          <p:txBody>
            <a:bodyPr/>
            <a:lstStyle/>
            <a:p>
              <a:endParaRPr lang="en-AU" dirty="0"/>
            </a:p>
          </p:txBody>
        </p:sp>
        <p:sp>
          <p:nvSpPr>
            <p:cNvPr id="14" name="Freeform 10"/>
            <p:cNvSpPr>
              <a:spLocks/>
            </p:cNvSpPr>
            <p:nvPr/>
          </p:nvSpPr>
          <p:spPr bwMode="auto">
            <a:xfrm>
              <a:off x="9383" y="7505"/>
              <a:ext cx="401" cy="541"/>
            </a:xfrm>
            <a:custGeom>
              <a:avLst/>
              <a:gdLst/>
              <a:ahLst/>
              <a:cxnLst>
                <a:cxn ang="0">
                  <a:pos x="150" y="175"/>
                </a:cxn>
                <a:cxn ang="0">
                  <a:pos x="192" y="171"/>
                </a:cxn>
                <a:cxn ang="0">
                  <a:pos x="224" y="145"/>
                </a:cxn>
                <a:cxn ang="0">
                  <a:pos x="246" y="108"/>
                </a:cxn>
                <a:cxn ang="0">
                  <a:pos x="272" y="101"/>
                </a:cxn>
                <a:cxn ang="0">
                  <a:pos x="305" y="137"/>
                </a:cxn>
                <a:cxn ang="0">
                  <a:pos x="328" y="183"/>
                </a:cxn>
                <a:cxn ang="0">
                  <a:pos x="338" y="236"/>
                </a:cxn>
                <a:cxn ang="0">
                  <a:pos x="355" y="293"/>
                </a:cxn>
                <a:cxn ang="0">
                  <a:pos x="381" y="358"/>
                </a:cxn>
                <a:cxn ang="0">
                  <a:pos x="397" y="429"/>
                </a:cxn>
                <a:cxn ang="0">
                  <a:pos x="401" y="502"/>
                </a:cxn>
                <a:cxn ang="0">
                  <a:pos x="387" y="519"/>
                </a:cxn>
                <a:cxn ang="0">
                  <a:pos x="362" y="473"/>
                </a:cxn>
                <a:cxn ang="0">
                  <a:pos x="338" y="427"/>
                </a:cxn>
                <a:cxn ang="0">
                  <a:pos x="312" y="381"/>
                </a:cxn>
                <a:cxn ang="0">
                  <a:pos x="279" y="334"/>
                </a:cxn>
                <a:cxn ang="0">
                  <a:pos x="236" y="280"/>
                </a:cxn>
                <a:cxn ang="0">
                  <a:pos x="188" y="236"/>
                </a:cxn>
                <a:cxn ang="0">
                  <a:pos x="132" y="221"/>
                </a:cxn>
                <a:cxn ang="0">
                  <a:pos x="101" y="259"/>
                </a:cxn>
                <a:cxn ang="0">
                  <a:pos x="119" y="309"/>
                </a:cxn>
                <a:cxn ang="0">
                  <a:pos x="104" y="341"/>
                </a:cxn>
                <a:cxn ang="0">
                  <a:pos x="83" y="349"/>
                </a:cxn>
                <a:cxn ang="0">
                  <a:pos x="61" y="358"/>
                </a:cxn>
                <a:cxn ang="0">
                  <a:pos x="39" y="355"/>
                </a:cxn>
                <a:cxn ang="0">
                  <a:pos x="12" y="311"/>
                </a:cxn>
                <a:cxn ang="0">
                  <a:pos x="0" y="226"/>
                </a:cxn>
                <a:cxn ang="0">
                  <a:pos x="8" y="135"/>
                </a:cxn>
                <a:cxn ang="0">
                  <a:pos x="18" y="45"/>
                </a:cxn>
                <a:cxn ang="0">
                  <a:pos x="48" y="7"/>
                </a:cxn>
                <a:cxn ang="0">
                  <a:pos x="81" y="42"/>
                </a:cxn>
                <a:cxn ang="0">
                  <a:pos x="94" y="92"/>
                </a:cxn>
                <a:cxn ang="0">
                  <a:pos x="110" y="144"/>
                </a:cxn>
              </a:cxnLst>
              <a:rect l="0" t="0" r="r" b="b"/>
              <a:pathLst>
                <a:path w="401" h="541">
                  <a:moveTo>
                    <a:pt x="126" y="164"/>
                  </a:moveTo>
                  <a:lnTo>
                    <a:pt x="150" y="175"/>
                  </a:lnTo>
                  <a:lnTo>
                    <a:pt x="172" y="177"/>
                  </a:lnTo>
                  <a:lnTo>
                    <a:pt x="192" y="171"/>
                  </a:lnTo>
                  <a:lnTo>
                    <a:pt x="210" y="161"/>
                  </a:lnTo>
                  <a:lnTo>
                    <a:pt x="224" y="145"/>
                  </a:lnTo>
                  <a:lnTo>
                    <a:pt x="237" y="128"/>
                  </a:lnTo>
                  <a:lnTo>
                    <a:pt x="246" y="108"/>
                  </a:lnTo>
                  <a:lnTo>
                    <a:pt x="251" y="88"/>
                  </a:lnTo>
                  <a:lnTo>
                    <a:pt x="272" y="101"/>
                  </a:lnTo>
                  <a:lnTo>
                    <a:pt x="290" y="116"/>
                  </a:lnTo>
                  <a:lnTo>
                    <a:pt x="305" y="137"/>
                  </a:lnTo>
                  <a:lnTo>
                    <a:pt x="318" y="158"/>
                  </a:lnTo>
                  <a:lnTo>
                    <a:pt x="328" y="183"/>
                  </a:lnTo>
                  <a:lnTo>
                    <a:pt x="334" y="208"/>
                  </a:lnTo>
                  <a:lnTo>
                    <a:pt x="338" y="236"/>
                  </a:lnTo>
                  <a:lnTo>
                    <a:pt x="339" y="262"/>
                  </a:lnTo>
                  <a:lnTo>
                    <a:pt x="355" y="293"/>
                  </a:lnTo>
                  <a:lnTo>
                    <a:pt x="370" y="325"/>
                  </a:lnTo>
                  <a:lnTo>
                    <a:pt x="381" y="358"/>
                  </a:lnTo>
                  <a:lnTo>
                    <a:pt x="391" y="393"/>
                  </a:lnTo>
                  <a:lnTo>
                    <a:pt x="397" y="429"/>
                  </a:lnTo>
                  <a:lnTo>
                    <a:pt x="400" y="465"/>
                  </a:lnTo>
                  <a:lnTo>
                    <a:pt x="401" y="502"/>
                  </a:lnTo>
                  <a:lnTo>
                    <a:pt x="399" y="541"/>
                  </a:lnTo>
                  <a:lnTo>
                    <a:pt x="387" y="519"/>
                  </a:lnTo>
                  <a:lnTo>
                    <a:pt x="375" y="496"/>
                  </a:lnTo>
                  <a:lnTo>
                    <a:pt x="362" y="473"/>
                  </a:lnTo>
                  <a:lnTo>
                    <a:pt x="351" y="450"/>
                  </a:lnTo>
                  <a:lnTo>
                    <a:pt x="338" y="427"/>
                  </a:lnTo>
                  <a:lnTo>
                    <a:pt x="325" y="404"/>
                  </a:lnTo>
                  <a:lnTo>
                    <a:pt x="312" y="381"/>
                  </a:lnTo>
                  <a:lnTo>
                    <a:pt x="300" y="358"/>
                  </a:lnTo>
                  <a:lnTo>
                    <a:pt x="279" y="334"/>
                  </a:lnTo>
                  <a:lnTo>
                    <a:pt x="257" y="308"/>
                  </a:lnTo>
                  <a:lnTo>
                    <a:pt x="236" y="280"/>
                  </a:lnTo>
                  <a:lnTo>
                    <a:pt x="212" y="256"/>
                  </a:lnTo>
                  <a:lnTo>
                    <a:pt x="188" y="236"/>
                  </a:lnTo>
                  <a:lnTo>
                    <a:pt x="160" y="224"/>
                  </a:lnTo>
                  <a:lnTo>
                    <a:pt x="132" y="221"/>
                  </a:lnTo>
                  <a:lnTo>
                    <a:pt x="97" y="232"/>
                  </a:lnTo>
                  <a:lnTo>
                    <a:pt x="101" y="259"/>
                  </a:lnTo>
                  <a:lnTo>
                    <a:pt x="111" y="283"/>
                  </a:lnTo>
                  <a:lnTo>
                    <a:pt x="119" y="309"/>
                  </a:lnTo>
                  <a:lnTo>
                    <a:pt x="116" y="338"/>
                  </a:lnTo>
                  <a:lnTo>
                    <a:pt x="104" y="341"/>
                  </a:lnTo>
                  <a:lnTo>
                    <a:pt x="94" y="345"/>
                  </a:lnTo>
                  <a:lnTo>
                    <a:pt x="83" y="349"/>
                  </a:lnTo>
                  <a:lnTo>
                    <a:pt x="72" y="354"/>
                  </a:lnTo>
                  <a:lnTo>
                    <a:pt x="61" y="358"/>
                  </a:lnTo>
                  <a:lnTo>
                    <a:pt x="51" y="358"/>
                  </a:lnTo>
                  <a:lnTo>
                    <a:pt x="39" y="355"/>
                  </a:lnTo>
                  <a:lnTo>
                    <a:pt x="29" y="348"/>
                  </a:lnTo>
                  <a:lnTo>
                    <a:pt x="12" y="311"/>
                  </a:lnTo>
                  <a:lnTo>
                    <a:pt x="2" y="269"/>
                  </a:lnTo>
                  <a:lnTo>
                    <a:pt x="0" y="226"/>
                  </a:lnTo>
                  <a:lnTo>
                    <a:pt x="2" y="181"/>
                  </a:lnTo>
                  <a:lnTo>
                    <a:pt x="8" y="135"/>
                  </a:lnTo>
                  <a:lnTo>
                    <a:pt x="13" y="89"/>
                  </a:lnTo>
                  <a:lnTo>
                    <a:pt x="18" y="45"/>
                  </a:lnTo>
                  <a:lnTo>
                    <a:pt x="19" y="0"/>
                  </a:lnTo>
                  <a:lnTo>
                    <a:pt x="48" y="7"/>
                  </a:lnTo>
                  <a:lnTo>
                    <a:pt x="68" y="22"/>
                  </a:lnTo>
                  <a:lnTo>
                    <a:pt x="81" y="42"/>
                  </a:lnTo>
                  <a:lnTo>
                    <a:pt x="88" y="66"/>
                  </a:lnTo>
                  <a:lnTo>
                    <a:pt x="94" y="92"/>
                  </a:lnTo>
                  <a:lnTo>
                    <a:pt x="101" y="118"/>
                  </a:lnTo>
                  <a:lnTo>
                    <a:pt x="110" y="144"/>
                  </a:lnTo>
                  <a:lnTo>
                    <a:pt x="126" y="164"/>
                  </a:lnTo>
                  <a:close/>
                </a:path>
              </a:pathLst>
            </a:custGeom>
            <a:solidFill>
              <a:srgbClr val="7F99B2"/>
            </a:solidFill>
            <a:ln w="9525">
              <a:noFill/>
              <a:round/>
              <a:headEnd/>
              <a:tailEnd/>
            </a:ln>
          </p:spPr>
          <p:txBody>
            <a:bodyPr/>
            <a:lstStyle/>
            <a:p>
              <a:endParaRPr lang="en-AU" dirty="0"/>
            </a:p>
          </p:txBody>
        </p:sp>
        <p:sp>
          <p:nvSpPr>
            <p:cNvPr id="15" name="Freeform 11"/>
            <p:cNvSpPr>
              <a:spLocks/>
            </p:cNvSpPr>
            <p:nvPr/>
          </p:nvSpPr>
          <p:spPr bwMode="auto">
            <a:xfrm>
              <a:off x="9529" y="7882"/>
              <a:ext cx="734" cy="588"/>
            </a:xfrm>
            <a:custGeom>
              <a:avLst/>
              <a:gdLst/>
              <a:ahLst/>
              <a:cxnLst>
                <a:cxn ang="0">
                  <a:pos x="193" y="174"/>
                </a:cxn>
                <a:cxn ang="0">
                  <a:pos x="214" y="217"/>
                </a:cxn>
                <a:cxn ang="0">
                  <a:pos x="235" y="256"/>
                </a:cxn>
                <a:cxn ang="0">
                  <a:pos x="261" y="293"/>
                </a:cxn>
                <a:cxn ang="0">
                  <a:pos x="290" y="326"/>
                </a:cxn>
                <a:cxn ang="0">
                  <a:pos x="320" y="356"/>
                </a:cxn>
                <a:cxn ang="0">
                  <a:pos x="352" y="385"/>
                </a:cxn>
                <a:cxn ang="0">
                  <a:pos x="387" y="411"/>
                </a:cxn>
                <a:cxn ang="0">
                  <a:pos x="423" y="436"/>
                </a:cxn>
                <a:cxn ang="0">
                  <a:pos x="459" y="457"/>
                </a:cxn>
                <a:cxn ang="0">
                  <a:pos x="498" y="479"/>
                </a:cxn>
                <a:cxn ang="0">
                  <a:pos x="537" y="499"/>
                </a:cxn>
                <a:cxn ang="0">
                  <a:pos x="576" y="518"/>
                </a:cxn>
                <a:cxn ang="0">
                  <a:pos x="616" y="536"/>
                </a:cxn>
                <a:cxn ang="0">
                  <a:pos x="655" y="554"/>
                </a:cxn>
                <a:cxn ang="0">
                  <a:pos x="695" y="571"/>
                </a:cxn>
                <a:cxn ang="0">
                  <a:pos x="734" y="588"/>
                </a:cxn>
                <a:cxn ang="0">
                  <a:pos x="690" y="582"/>
                </a:cxn>
                <a:cxn ang="0">
                  <a:pos x="646" y="575"/>
                </a:cxn>
                <a:cxn ang="0">
                  <a:pos x="603" y="565"/>
                </a:cxn>
                <a:cxn ang="0">
                  <a:pos x="561" y="552"/>
                </a:cxn>
                <a:cxn ang="0">
                  <a:pos x="519" y="538"/>
                </a:cxn>
                <a:cxn ang="0">
                  <a:pos x="479" y="522"/>
                </a:cxn>
                <a:cxn ang="0">
                  <a:pos x="439" y="503"/>
                </a:cxn>
                <a:cxn ang="0">
                  <a:pos x="400" y="483"/>
                </a:cxn>
                <a:cxn ang="0">
                  <a:pos x="361" y="461"/>
                </a:cxn>
                <a:cxn ang="0">
                  <a:pos x="323" y="438"/>
                </a:cxn>
                <a:cxn ang="0">
                  <a:pos x="287" y="414"/>
                </a:cxn>
                <a:cxn ang="0">
                  <a:pos x="251" y="390"/>
                </a:cxn>
                <a:cxn ang="0">
                  <a:pos x="215" y="364"/>
                </a:cxn>
                <a:cxn ang="0">
                  <a:pos x="182" y="336"/>
                </a:cxn>
                <a:cxn ang="0">
                  <a:pos x="147" y="309"/>
                </a:cxn>
                <a:cxn ang="0">
                  <a:pos x="115" y="280"/>
                </a:cxn>
                <a:cxn ang="0">
                  <a:pos x="101" y="249"/>
                </a:cxn>
                <a:cxn ang="0">
                  <a:pos x="85" y="218"/>
                </a:cxn>
                <a:cxn ang="0">
                  <a:pos x="68" y="190"/>
                </a:cxn>
                <a:cxn ang="0">
                  <a:pos x="51" y="162"/>
                </a:cxn>
                <a:cxn ang="0">
                  <a:pos x="33" y="135"/>
                </a:cxn>
                <a:cxn ang="0">
                  <a:pos x="19" y="105"/>
                </a:cxn>
                <a:cxn ang="0">
                  <a:pos x="7" y="73"/>
                </a:cxn>
                <a:cxn ang="0">
                  <a:pos x="0" y="39"/>
                </a:cxn>
                <a:cxn ang="0">
                  <a:pos x="4" y="20"/>
                </a:cxn>
                <a:cxn ang="0">
                  <a:pos x="14" y="8"/>
                </a:cxn>
                <a:cxn ang="0">
                  <a:pos x="29" y="1"/>
                </a:cxn>
                <a:cxn ang="0">
                  <a:pos x="48" y="0"/>
                </a:cxn>
                <a:cxn ang="0">
                  <a:pos x="68" y="0"/>
                </a:cxn>
                <a:cxn ang="0">
                  <a:pos x="88" y="0"/>
                </a:cxn>
                <a:cxn ang="0">
                  <a:pos x="108" y="1"/>
                </a:cxn>
                <a:cxn ang="0">
                  <a:pos x="126" y="0"/>
                </a:cxn>
                <a:cxn ang="0">
                  <a:pos x="193" y="174"/>
                </a:cxn>
              </a:cxnLst>
              <a:rect l="0" t="0" r="r" b="b"/>
              <a:pathLst>
                <a:path w="734" h="588">
                  <a:moveTo>
                    <a:pt x="193" y="174"/>
                  </a:moveTo>
                  <a:lnTo>
                    <a:pt x="214" y="217"/>
                  </a:lnTo>
                  <a:lnTo>
                    <a:pt x="235" y="256"/>
                  </a:lnTo>
                  <a:lnTo>
                    <a:pt x="261" y="293"/>
                  </a:lnTo>
                  <a:lnTo>
                    <a:pt x="290" y="326"/>
                  </a:lnTo>
                  <a:lnTo>
                    <a:pt x="320" y="356"/>
                  </a:lnTo>
                  <a:lnTo>
                    <a:pt x="352" y="385"/>
                  </a:lnTo>
                  <a:lnTo>
                    <a:pt x="387" y="411"/>
                  </a:lnTo>
                  <a:lnTo>
                    <a:pt x="423" y="436"/>
                  </a:lnTo>
                  <a:lnTo>
                    <a:pt x="459" y="457"/>
                  </a:lnTo>
                  <a:lnTo>
                    <a:pt x="498" y="479"/>
                  </a:lnTo>
                  <a:lnTo>
                    <a:pt x="537" y="499"/>
                  </a:lnTo>
                  <a:lnTo>
                    <a:pt x="576" y="518"/>
                  </a:lnTo>
                  <a:lnTo>
                    <a:pt x="616" y="536"/>
                  </a:lnTo>
                  <a:lnTo>
                    <a:pt x="655" y="554"/>
                  </a:lnTo>
                  <a:lnTo>
                    <a:pt x="695" y="571"/>
                  </a:lnTo>
                  <a:lnTo>
                    <a:pt x="734" y="588"/>
                  </a:lnTo>
                  <a:lnTo>
                    <a:pt x="690" y="582"/>
                  </a:lnTo>
                  <a:lnTo>
                    <a:pt x="646" y="575"/>
                  </a:lnTo>
                  <a:lnTo>
                    <a:pt x="603" y="565"/>
                  </a:lnTo>
                  <a:lnTo>
                    <a:pt x="561" y="552"/>
                  </a:lnTo>
                  <a:lnTo>
                    <a:pt x="519" y="538"/>
                  </a:lnTo>
                  <a:lnTo>
                    <a:pt x="479" y="522"/>
                  </a:lnTo>
                  <a:lnTo>
                    <a:pt x="439" y="503"/>
                  </a:lnTo>
                  <a:lnTo>
                    <a:pt x="400" y="483"/>
                  </a:lnTo>
                  <a:lnTo>
                    <a:pt x="361" y="461"/>
                  </a:lnTo>
                  <a:lnTo>
                    <a:pt x="323" y="438"/>
                  </a:lnTo>
                  <a:lnTo>
                    <a:pt x="287" y="414"/>
                  </a:lnTo>
                  <a:lnTo>
                    <a:pt x="251" y="390"/>
                  </a:lnTo>
                  <a:lnTo>
                    <a:pt x="215" y="364"/>
                  </a:lnTo>
                  <a:lnTo>
                    <a:pt x="182" y="336"/>
                  </a:lnTo>
                  <a:lnTo>
                    <a:pt x="147" y="309"/>
                  </a:lnTo>
                  <a:lnTo>
                    <a:pt x="115" y="280"/>
                  </a:lnTo>
                  <a:lnTo>
                    <a:pt x="101" y="249"/>
                  </a:lnTo>
                  <a:lnTo>
                    <a:pt x="85" y="218"/>
                  </a:lnTo>
                  <a:lnTo>
                    <a:pt x="68" y="190"/>
                  </a:lnTo>
                  <a:lnTo>
                    <a:pt x="51" y="162"/>
                  </a:lnTo>
                  <a:lnTo>
                    <a:pt x="33" y="135"/>
                  </a:lnTo>
                  <a:lnTo>
                    <a:pt x="19" y="105"/>
                  </a:lnTo>
                  <a:lnTo>
                    <a:pt x="7" y="73"/>
                  </a:lnTo>
                  <a:lnTo>
                    <a:pt x="0" y="39"/>
                  </a:lnTo>
                  <a:lnTo>
                    <a:pt x="4" y="20"/>
                  </a:lnTo>
                  <a:lnTo>
                    <a:pt x="14" y="8"/>
                  </a:lnTo>
                  <a:lnTo>
                    <a:pt x="29" y="1"/>
                  </a:lnTo>
                  <a:lnTo>
                    <a:pt x="48" y="0"/>
                  </a:lnTo>
                  <a:lnTo>
                    <a:pt x="68" y="0"/>
                  </a:lnTo>
                  <a:lnTo>
                    <a:pt x="88" y="0"/>
                  </a:lnTo>
                  <a:lnTo>
                    <a:pt x="108" y="1"/>
                  </a:lnTo>
                  <a:lnTo>
                    <a:pt x="126" y="0"/>
                  </a:lnTo>
                  <a:lnTo>
                    <a:pt x="193" y="174"/>
                  </a:lnTo>
                  <a:close/>
                </a:path>
              </a:pathLst>
            </a:custGeom>
            <a:solidFill>
              <a:srgbClr val="FFFFFF"/>
            </a:solidFill>
            <a:ln w="9525">
              <a:noFill/>
              <a:round/>
              <a:headEnd/>
              <a:tailEnd/>
            </a:ln>
          </p:spPr>
          <p:txBody>
            <a:bodyPr/>
            <a:lstStyle/>
            <a:p>
              <a:endParaRPr lang="en-AU" dirty="0"/>
            </a:p>
          </p:txBody>
        </p:sp>
        <p:sp>
          <p:nvSpPr>
            <p:cNvPr id="16" name="Freeform 12"/>
            <p:cNvSpPr>
              <a:spLocks/>
            </p:cNvSpPr>
            <p:nvPr/>
          </p:nvSpPr>
          <p:spPr bwMode="auto">
            <a:xfrm>
              <a:off x="7095" y="8220"/>
              <a:ext cx="642" cy="1044"/>
            </a:xfrm>
            <a:custGeom>
              <a:avLst/>
              <a:gdLst/>
              <a:ahLst/>
              <a:cxnLst>
                <a:cxn ang="0">
                  <a:pos x="313" y="44"/>
                </a:cxn>
                <a:cxn ang="0">
                  <a:pos x="319" y="53"/>
                </a:cxn>
                <a:cxn ang="0">
                  <a:pos x="344" y="65"/>
                </a:cxn>
                <a:cxn ang="0">
                  <a:pos x="377" y="96"/>
                </a:cxn>
                <a:cxn ang="0">
                  <a:pos x="403" y="136"/>
                </a:cxn>
                <a:cxn ang="0">
                  <a:pos x="432" y="172"/>
                </a:cxn>
                <a:cxn ang="0">
                  <a:pos x="473" y="203"/>
                </a:cxn>
                <a:cxn ang="0">
                  <a:pos x="527" y="237"/>
                </a:cxn>
                <a:cxn ang="0">
                  <a:pos x="580" y="273"/>
                </a:cxn>
                <a:cxn ang="0">
                  <a:pos x="625" y="315"/>
                </a:cxn>
                <a:cxn ang="0">
                  <a:pos x="612" y="339"/>
                </a:cxn>
                <a:cxn ang="0">
                  <a:pos x="548" y="336"/>
                </a:cxn>
                <a:cxn ang="0">
                  <a:pos x="481" y="329"/>
                </a:cxn>
                <a:cxn ang="0">
                  <a:pos x="416" y="323"/>
                </a:cxn>
                <a:cxn ang="0">
                  <a:pos x="354" y="323"/>
                </a:cxn>
                <a:cxn ang="0">
                  <a:pos x="300" y="336"/>
                </a:cxn>
                <a:cxn ang="0">
                  <a:pos x="258" y="365"/>
                </a:cxn>
                <a:cxn ang="0">
                  <a:pos x="231" y="417"/>
                </a:cxn>
                <a:cxn ang="0">
                  <a:pos x="219" y="529"/>
                </a:cxn>
                <a:cxn ang="0">
                  <a:pos x="204" y="679"/>
                </a:cxn>
                <a:cxn ang="0">
                  <a:pos x="196" y="825"/>
                </a:cxn>
                <a:cxn ang="0">
                  <a:pos x="214" y="971"/>
                </a:cxn>
                <a:cxn ang="0">
                  <a:pos x="217" y="1024"/>
                </a:cxn>
                <a:cxn ang="0">
                  <a:pos x="176" y="1025"/>
                </a:cxn>
                <a:cxn ang="0">
                  <a:pos x="137" y="1043"/>
                </a:cxn>
                <a:cxn ang="0">
                  <a:pos x="100" y="1033"/>
                </a:cxn>
                <a:cxn ang="0">
                  <a:pos x="94" y="884"/>
                </a:cxn>
                <a:cxn ang="0">
                  <a:pos x="75" y="654"/>
                </a:cxn>
                <a:cxn ang="0">
                  <a:pos x="29" y="427"/>
                </a:cxn>
                <a:cxn ang="0">
                  <a:pos x="0" y="191"/>
                </a:cxn>
                <a:cxn ang="0">
                  <a:pos x="16" y="50"/>
                </a:cxn>
                <a:cxn ang="0">
                  <a:pos x="45" y="29"/>
                </a:cxn>
                <a:cxn ang="0">
                  <a:pos x="78" y="17"/>
                </a:cxn>
                <a:cxn ang="0">
                  <a:pos x="113" y="7"/>
                </a:cxn>
                <a:cxn ang="0">
                  <a:pos x="152" y="3"/>
                </a:cxn>
                <a:cxn ang="0">
                  <a:pos x="195" y="13"/>
                </a:cxn>
                <a:cxn ang="0">
                  <a:pos x="238" y="27"/>
                </a:cxn>
                <a:cxn ang="0">
                  <a:pos x="286" y="37"/>
                </a:cxn>
              </a:cxnLst>
              <a:rect l="0" t="0" r="r" b="b"/>
              <a:pathLst>
                <a:path w="642" h="1044">
                  <a:moveTo>
                    <a:pt x="313" y="39"/>
                  </a:moveTo>
                  <a:lnTo>
                    <a:pt x="313" y="44"/>
                  </a:lnTo>
                  <a:lnTo>
                    <a:pt x="316" y="50"/>
                  </a:lnTo>
                  <a:lnTo>
                    <a:pt x="319" y="53"/>
                  </a:lnTo>
                  <a:lnTo>
                    <a:pt x="323" y="57"/>
                  </a:lnTo>
                  <a:lnTo>
                    <a:pt x="344" y="65"/>
                  </a:lnTo>
                  <a:lnTo>
                    <a:pt x="362" y="79"/>
                  </a:lnTo>
                  <a:lnTo>
                    <a:pt x="377" y="96"/>
                  </a:lnTo>
                  <a:lnTo>
                    <a:pt x="390" y="116"/>
                  </a:lnTo>
                  <a:lnTo>
                    <a:pt x="403" y="136"/>
                  </a:lnTo>
                  <a:lnTo>
                    <a:pt x="417" y="157"/>
                  </a:lnTo>
                  <a:lnTo>
                    <a:pt x="432" y="172"/>
                  </a:lnTo>
                  <a:lnTo>
                    <a:pt x="447" y="184"/>
                  </a:lnTo>
                  <a:lnTo>
                    <a:pt x="473" y="203"/>
                  </a:lnTo>
                  <a:lnTo>
                    <a:pt x="499" y="220"/>
                  </a:lnTo>
                  <a:lnTo>
                    <a:pt x="527" y="237"/>
                  </a:lnTo>
                  <a:lnTo>
                    <a:pt x="554" y="254"/>
                  </a:lnTo>
                  <a:lnTo>
                    <a:pt x="580" y="273"/>
                  </a:lnTo>
                  <a:lnTo>
                    <a:pt x="603" y="293"/>
                  </a:lnTo>
                  <a:lnTo>
                    <a:pt x="625" y="315"/>
                  </a:lnTo>
                  <a:lnTo>
                    <a:pt x="642" y="338"/>
                  </a:lnTo>
                  <a:lnTo>
                    <a:pt x="612" y="339"/>
                  </a:lnTo>
                  <a:lnTo>
                    <a:pt x="580" y="339"/>
                  </a:lnTo>
                  <a:lnTo>
                    <a:pt x="548" y="336"/>
                  </a:lnTo>
                  <a:lnTo>
                    <a:pt x="515" y="332"/>
                  </a:lnTo>
                  <a:lnTo>
                    <a:pt x="481" y="329"/>
                  </a:lnTo>
                  <a:lnTo>
                    <a:pt x="447" y="325"/>
                  </a:lnTo>
                  <a:lnTo>
                    <a:pt x="416" y="323"/>
                  </a:lnTo>
                  <a:lnTo>
                    <a:pt x="384" y="322"/>
                  </a:lnTo>
                  <a:lnTo>
                    <a:pt x="354" y="323"/>
                  </a:lnTo>
                  <a:lnTo>
                    <a:pt x="325" y="328"/>
                  </a:lnTo>
                  <a:lnTo>
                    <a:pt x="300" y="336"/>
                  </a:lnTo>
                  <a:lnTo>
                    <a:pt x="277" y="348"/>
                  </a:lnTo>
                  <a:lnTo>
                    <a:pt x="258" y="365"/>
                  </a:lnTo>
                  <a:lnTo>
                    <a:pt x="243" y="388"/>
                  </a:lnTo>
                  <a:lnTo>
                    <a:pt x="231" y="417"/>
                  </a:lnTo>
                  <a:lnTo>
                    <a:pt x="225" y="453"/>
                  </a:lnTo>
                  <a:lnTo>
                    <a:pt x="219" y="529"/>
                  </a:lnTo>
                  <a:lnTo>
                    <a:pt x="212" y="604"/>
                  </a:lnTo>
                  <a:lnTo>
                    <a:pt x="204" y="679"/>
                  </a:lnTo>
                  <a:lnTo>
                    <a:pt x="198" y="752"/>
                  </a:lnTo>
                  <a:lnTo>
                    <a:pt x="196" y="825"/>
                  </a:lnTo>
                  <a:lnTo>
                    <a:pt x="201" y="899"/>
                  </a:lnTo>
                  <a:lnTo>
                    <a:pt x="214" y="971"/>
                  </a:lnTo>
                  <a:lnTo>
                    <a:pt x="235" y="1043"/>
                  </a:lnTo>
                  <a:lnTo>
                    <a:pt x="217" y="1024"/>
                  </a:lnTo>
                  <a:lnTo>
                    <a:pt x="196" y="1020"/>
                  </a:lnTo>
                  <a:lnTo>
                    <a:pt x="176" y="1025"/>
                  </a:lnTo>
                  <a:lnTo>
                    <a:pt x="157" y="1034"/>
                  </a:lnTo>
                  <a:lnTo>
                    <a:pt x="137" y="1043"/>
                  </a:lnTo>
                  <a:lnTo>
                    <a:pt x="118" y="1044"/>
                  </a:lnTo>
                  <a:lnTo>
                    <a:pt x="100" y="1033"/>
                  </a:lnTo>
                  <a:lnTo>
                    <a:pt x="81" y="1002"/>
                  </a:lnTo>
                  <a:lnTo>
                    <a:pt x="94" y="884"/>
                  </a:lnTo>
                  <a:lnTo>
                    <a:pt x="90" y="768"/>
                  </a:lnTo>
                  <a:lnTo>
                    <a:pt x="75" y="654"/>
                  </a:lnTo>
                  <a:lnTo>
                    <a:pt x="54" y="541"/>
                  </a:lnTo>
                  <a:lnTo>
                    <a:pt x="29" y="427"/>
                  </a:lnTo>
                  <a:lnTo>
                    <a:pt x="10" y="310"/>
                  </a:lnTo>
                  <a:lnTo>
                    <a:pt x="0" y="191"/>
                  </a:lnTo>
                  <a:lnTo>
                    <a:pt x="3" y="67"/>
                  </a:lnTo>
                  <a:lnTo>
                    <a:pt x="16" y="50"/>
                  </a:lnTo>
                  <a:lnTo>
                    <a:pt x="29" y="37"/>
                  </a:lnTo>
                  <a:lnTo>
                    <a:pt x="45" y="29"/>
                  </a:lnTo>
                  <a:lnTo>
                    <a:pt x="62" y="21"/>
                  </a:lnTo>
                  <a:lnTo>
                    <a:pt x="78" y="17"/>
                  </a:lnTo>
                  <a:lnTo>
                    <a:pt x="95" y="11"/>
                  </a:lnTo>
                  <a:lnTo>
                    <a:pt x="113" y="7"/>
                  </a:lnTo>
                  <a:lnTo>
                    <a:pt x="129" y="0"/>
                  </a:lnTo>
                  <a:lnTo>
                    <a:pt x="152" y="3"/>
                  </a:lnTo>
                  <a:lnTo>
                    <a:pt x="175" y="7"/>
                  </a:lnTo>
                  <a:lnTo>
                    <a:pt x="195" y="13"/>
                  </a:lnTo>
                  <a:lnTo>
                    <a:pt x="217" y="20"/>
                  </a:lnTo>
                  <a:lnTo>
                    <a:pt x="238" y="27"/>
                  </a:lnTo>
                  <a:lnTo>
                    <a:pt x="261" y="33"/>
                  </a:lnTo>
                  <a:lnTo>
                    <a:pt x="286" y="37"/>
                  </a:lnTo>
                  <a:lnTo>
                    <a:pt x="313" y="39"/>
                  </a:lnTo>
                  <a:close/>
                </a:path>
              </a:pathLst>
            </a:custGeom>
            <a:solidFill>
              <a:srgbClr val="7F99B2"/>
            </a:solidFill>
            <a:ln w="9525">
              <a:noFill/>
              <a:round/>
              <a:headEnd/>
              <a:tailEnd/>
            </a:ln>
          </p:spPr>
          <p:txBody>
            <a:bodyPr/>
            <a:lstStyle/>
            <a:p>
              <a:endParaRPr lang="en-AU" dirty="0"/>
            </a:p>
          </p:txBody>
        </p:sp>
        <p:sp>
          <p:nvSpPr>
            <p:cNvPr id="17" name="Freeform 13"/>
            <p:cNvSpPr>
              <a:spLocks/>
            </p:cNvSpPr>
            <p:nvPr/>
          </p:nvSpPr>
          <p:spPr bwMode="auto">
            <a:xfrm>
              <a:off x="9311" y="8384"/>
              <a:ext cx="546" cy="917"/>
            </a:xfrm>
            <a:custGeom>
              <a:avLst/>
              <a:gdLst/>
              <a:ahLst/>
              <a:cxnLst>
                <a:cxn ang="0">
                  <a:pos x="538" y="88"/>
                </a:cxn>
                <a:cxn ang="0">
                  <a:pos x="527" y="132"/>
                </a:cxn>
                <a:cxn ang="0">
                  <a:pos x="498" y="164"/>
                </a:cxn>
                <a:cxn ang="0">
                  <a:pos x="475" y="165"/>
                </a:cxn>
                <a:cxn ang="0">
                  <a:pos x="455" y="177"/>
                </a:cxn>
                <a:cxn ang="0">
                  <a:pos x="459" y="200"/>
                </a:cxn>
                <a:cxn ang="0">
                  <a:pos x="460" y="260"/>
                </a:cxn>
                <a:cxn ang="0">
                  <a:pos x="436" y="283"/>
                </a:cxn>
                <a:cxn ang="0">
                  <a:pos x="398" y="290"/>
                </a:cxn>
                <a:cxn ang="0">
                  <a:pos x="372" y="303"/>
                </a:cxn>
                <a:cxn ang="0">
                  <a:pos x="370" y="355"/>
                </a:cxn>
                <a:cxn ang="0">
                  <a:pos x="342" y="398"/>
                </a:cxn>
                <a:cxn ang="0">
                  <a:pos x="303" y="407"/>
                </a:cxn>
                <a:cxn ang="0">
                  <a:pos x="277" y="397"/>
                </a:cxn>
                <a:cxn ang="0">
                  <a:pos x="256" y="415"/>
                </a:cxn>
                <a:cxn ang="0">
                  <a:pos x="250" y="466"/>
                </a:cxn>
                <a:cxn ang="0">
                  <a:pos x="198" y="489"/>
                </a:cxn>
                <a:cxn ang="0">
                  <a:pos x="173" y="552"/>
                </a:cxn>
                <a:cxn ang="0">
                  <a:pos x="90" y="659"/>
                </a:cxn>
                <a:cxn ang="0">
                  <a:pos x="52" y="785"/>
                </a:cxn>
                <a:cxn ang="0">
                  <a:pos x="126" y="883"/>
                </a:cxn>
                <a:cxn ang="0">
                  <a:pos x="111" y="890"/>
                </a:cxn>
                <a:cxn ang="0">
                  <a:pos x="97" y="907"/>
                </a:cxn>
                <a:cxn ang="0">
                  <a:pos x="77" y="912"/>
                </a:cxn>
                <a:cxn ang="0">
                  <a:pos x="43" y="887"/>
                </a:cxn>
                <a:cxn ang="0">
                  <a:pos x="13" y="858"/>
                </a:cxn>
                <a:cxn ang="0">
                  <a:pos x="7" y="679"/>
                </a:cxn>
                <a:cxn ang="0">
                  <a:pos x="80" y="523"/>
                </a:cxn>
                <a:cxn ang="0">
                  <a:pos x="160" y="430"/>
                </a:cxn>
                <a:cxn ang="0">
                  <a:pos x="172" y="391"/>
                </a:cxn>
                <a:cxn ang="0">
                  <a:pos x="195" y="356"/>
                </a:cxn>
                <a:cxn ang="0">
                  <a:pos x="225" y="359"/>
                </a:cxn>
                <a:cxn ang="0">
                  <a:pos x="263" y="339"/>
                </a:cxn>
                <a:cxn ang="0">
                  <a:pos x="276" y="251"/>
                </a:cxn>
                <a:cxn ang="0">
                  <a:pos x="302" y="264"/>
                </a:cxn>
                <a:cxn ang="0">
                  <a:pos x="332" y="270"/>
                </a:cxn>
                <a:cxn ang="0">
                  <a:pos x="372" y="257"/>
                </a:cxn>
                <a:cxn ang="0">
                  <a:pos x="383" y="198"/>
                </a:cxn>
                <a:cxn ang="0">
                  <a:pos x="397" y="148"/>
                </a:cxn>
                <a:cxn ang="0">
                  <a:pos x="446" y="109"/>
                </a:cxn>
                <a:cxn ang="0">
                  <a:pos x="456" y="57"/>
                </a:cxn>
                <a:cxn ang="0">
                  <a:pos x="478" y="0"/>
                </a:cxn>
                <a:cxn ang="0">
                  <a:pos x="510" y="13"/>
                </a:cxn>
                <a:cxn ang="0">
                  <a:pos x="530" y="43"/>
                </a:cxn>
              </a:cxnLst>
              <a:rect l="0" t="0" r="r" b="b"/>
              <a:pathLst>
                <a:path w="546" h="917">
                  <a:moveTo>
                    <a:pt x="546" y="57"/>
                  </a:moveTo>
                  <a:lnTo>
                    <a:pt x="541" y="72"/>
                  </a:lnTo>
                  <a:lnTo>
                    <a:pt x="538" y="88"/>
                  </a:lnTo>
                  <a:lnTo>
                    <a:pt x="535" y="102"/>
                  </a:lnTo>
                  <a:lnTo>
                    <a:pt x="531" y="118"/>
                  </a:lnTo>
                  <a:lnTo>
                    <a:pt x="527" y="132"/>
                  </a:lnTo>
                  <a:lnTo>
                    <a:pt x="520" y="145"/>
                  </a:lnTo>
                  <a:lnTo>
                    <a:pt x="511" y="157"/>
                  </a:lnTo>
                  <a:lnTo>
                    <a:pt x="498" y="164"/>
                  </a:lnTo>
                  <a:lnTo>
                    <a:pt x="489" y="162"/>
                  </a:lnTo>
                  <a:lnTo>
                    <a:pt x="482" y="164"/>
                  </a:lnTo>
                  <a:lnTo>
                    <a:pt x="475" y="165"/>
                  </a:lnTo>
                  <a:lnTo>
                    <a:pt x="468" y="168"/>
                  </a:lnTo>
                  <a:lnTo>
                    <a:pt x="460" y="172"/>
                  </a:lnTo>
                  <a:lnTo>
                    <a:pt x="455" y="177"/>
                  </a:lnTo>
                  <a:lnTo>
                    <a:pt x="447" y="181"/>
                  </a:lnTo>
                  <a:lnTo>
                    <a:pt x="440" y="184"/>
                  </a:lnTo>
                  <a:lnTo>
                    <a:pt x="459" y="200"/>
                  </a:lnTo>
                  <a:lnTo>
                    <a:pt x="468" y="218"/>
                  </a:lnTo>
                  <a:lnTo>
                    <a:pt x="469" y="240"/>
                  </a:lnTo>
                  <a:lnTo>
                    <a:pt x="460" y="260"/>
                  </a:lnTo>
                  <a:lnTo>
                    <a:pt x="455" y="270"/>
                  </a:lnTo>
                  <a:lnTo>
                    <a:pt x="446" y="277"/>
                  </a:lnTo>
                  <a:lnTo>
                    <a:pt x="436" y="283"/>
                  </a:lnTo>
                  <a:lnTo>
                    <a:pt x="424" y="286"/>
                  </a:lnTo>
                  <a:lnTo>
                    <a:pt x="411" y="289"/>
                  </a:lnTo>
                  <a:lnTo>
                    <a:pt x="398" y="290"/>
                  </a:lnTo>
                  <a:lnTo>
                    <a:pt x="385" y="290"/>
                  </a:lnTo>
                  <a:lnTo>
                    <a:pt x="372" y="289"/>
                  </a:lnTo>
                  <a:lnTo>
                    <a:pt x="372" y="303"/>
                  </a:lnTo>
                  <a:lnTo>
                    <a:pt x="372" y="319"/>
                  </a:lnTo>
                  <a:lnTo>
                    <a:pt x="372" y="338"/>
                  </a:lnTo>
                  <a:lnTo>
                    <a:pt x="370" y="355"/>
                  </a:lnTo>
                  <a:lnTo>
                    <a:pt x="365" y="371"/>
                  </a:lnTo>
                  <a:lnTo>
                    <a:pt x="357" y="385"/>
                  </a:lnTo>
                  <a:lnTo>
                    <a:pt x="342" y="398"/>
                  </a:lnTo>
                  <a:lnTo>
                    <a:pt x="323" y="405"/>
                  </a:lnTo>
                  <a:lnTo>
                    <a:pt x="313" y="408"/>
                  </a:lnTo>
                  <a:lnTo>
                    <a:pt x="303" y="407"/>
                  </a:lnTo>
                  <a:lnTo>
                    <a:pt x="295" y="404"/>
                  </a:lnTo>
                  <a:lnTo>
                    <a:pt x="286" y="400"/>
                  </a:lnTo>
                  <a:lnTo>
                    <a:pt x="277" y="397"/>
                  </a:lnTo>
                  <a:lnTo>
                    <a:pt x="270" y="397"/>
                  </a:lnTo>
                  <a:lnTo>
                    <a:pt x="263" y="403"/>
                  </a:lnTo>
                  <a:lnTo>
                    <a:pt x="256" y="415"/>
                  </a:lnTo>
                  <a:lnTo>
                    <a:pt x="267" y="440"/>
                  </a:lnTo>
                  <a:lnTo>
                    <a:pt x="264" y="456"/>
                  </a:lnTo>
                  <a:lnTo>
                    <a:pt x="250" y="466"/>
                  </a:lnTo>
                  <a:lnTo>
                    <a:pt x="232" y="473"/>
                  </a:lnTo>
                  <a:lnTo>
                    <a:pt x="214" y="480"/>
                  </a:lnTo>
                  <a:lnTo>
                    <a:pt x="198" y="489"/>
                  </a:lnTo>
                  <a:lnTo>
                    <a:pt x="191" y="502"/>
                  </a:lnTo>
                  <a:lnTo>
                    <a:pt x="198" y="522"/>
                  </a:lnTo>
                  <a:lnTo>
                    <a:pt x="173" y="552"/>
                  </a:lnTo>
                  <a:lnTo>
                    <a:pt x="144" y="585"/>
                  </a:lnTo>
                  <a:lnTo>
                    <a:pt x="116" y="621"/>
                  </a:lnTo>
                  <a:lnTo>
                    <a:pt x="90" y="659"/>
                  </a:lnTo>
                  <a:lnTo>
                    <a:pt x="68" y="699"/>
                  </a:lnTo>
                  <a:lnTo>
                    <a:pt x="55" y="742"/>
                  </a:lnTo>
                  <a:lnTo>
                    <a:pt x="52" y="785"/>
                  </a:lnTo>
                  <a:lnTo>
                    <a:pt x="64" y="831"/>
                  </a:lnTo>
                  <a:lnTo>
                    <a:pt x="121" y="879"/>
                  </a:lnTo>
                  <a:lnTo>
                    <a:pt x="126" y="883"/>
                  </a:lnTo>
                  <a:lnTo>
                    <a:pt x="124" y="884"/>
                  </a:lnTo>
                  <a:lnTo>
                    <a:pt x="119" y="887"/>
                  </a:lnTo>
                  <a:lnTo>
                    <a:pt x="111" y="890"/>
                  </a:lnTo>
                  <a:lnTo>
                    <a:pt x="104" y="893"/>
                  </a:lnTo>
                  <a:lnTo>
                    <a:pt x="98" y="899"/>
                  </a:lnTo>
                  <a:lnTo>
                    <a:pt x="97" y="907"/>
                  </a:lnTo>
                  <a:lnTo>
                    <a:pt x="101" y="917"/>
                  </a:lnTo>
                  <a:lnTo>
                    <a:pt x="88" y="916"/>
                  </a:lnTo>
                  <a:lnTo>
                    <a:pt x="77" y="912"/>
                  </a:lnTo>
                  <a:lnTo>
                    <a:pt x="65" y="906"/>
                  </a:lnTo>
                  <a:lnTo>
                    <a:pt x="54" y="897"/>
                  </a:lnTo>
                  <a:lnTo>
                    <a:pt x="43" y="887"/>
                  </a:lnTo>
                  <a:lnTo>
                    <a:pt x="33" y="879"/>
                  </a:lnTo>
                  <a:lnTo>
                    <a:pt x="23" y="869"/>
                  </a:lnTo>
                  <a:lnTo>
                    <a:pt x="13" y="858"/>
                  </a:lnTo>
                  <a:lnTo>
                    <a:pt x="2" y="797"/>
                  </a:lnTo>
                  <a:lnTo>
                    <a:pt x="0" y="738"/>
                  </a:lnTo>
                  <a:lnTo>
                    <a:pt x="7" y="679"/>
                  </a:lnTo>
                  <a:lnTo>
                    <a:pt x="25" y="624"/>
                  </a:lnTo>
                  <a:lnTo>
                    <a:pt x="48" y="572"/>
                  </a:lnTo>
                  <a:lnTo>
                    <a:pt x="80" y="523"/>
                  </a:lnTo>
                  <a:lnTo>
                    <a:pt x="117" y="480"/>
                  </a:lnTo>
                  <a:lnTo>
                    <a:pt x="159" y="443"/>
                  </a:lnTo>
                  <a:lnTo>
                    <a:pt x="160" y="430"/>
                  </a:lnTo>
                  <a:lnTo>
                    <a:pt x="163" y="415"/>
                  </a:lnTo>
                  <a:lnTo>
                    <a:pt x="166" y="403"/>
                  </a:lnTo>
                  <a:lnTo>
                    <a:pt x="172" y="391"/>
                  </a:lnTo>
                  <a:lnTo>
                    <a:pt x="178" y="378"/>
                  </a:lnTo>
                  <a:lnTo>
                    <a:pt x="186" y="368"/>
                  </a:lnTo>
                  <a:lnTo>
                    <a:pt x="195" y="356"/>
                  </a:lnTo>
                  <a:lnTo>
                    <a:pt x="208" y="348"/>
                  </a:lnTo>
                  <a:lnTo>
                    <a:pt x="217" y="355"/>
                  </a:lnTo>
                  <a:lnTo>
                    <a:pt x="225" y="359"/>
                  </a:lnTo>
                  <a:lnTo>
                    <a:pt x="235" y="364"/>
                  </a:lnTo>
                  <a:lnTo>
                    <a:pt x="245" y="368"/>
                  </a:lnTo>
                  <a:lnTo>
                    <a:pt x="263" y="339"/>
                  </a:lnTo>
                  <a:lnTo>
                    <a:pt x="267" y="310"/>
                  </a:lnTo>
                  <a:lnTo>
                    <a:pt x="267" y="282"/>
                  </a:lnTo>
                  <a:lnTo>
                    <a:pt x="276" y="251"/>
                  </a:lnTo>
                  <a:lnTo>
                    <a:pt x="284" y="257"/>
                  </a:lnTo>
                  <a:lnTo>
                    <a:pt x="293" y="262"/>
                  </a:lnTo>
                  <a:lnTo>
                    <a:pt x="302" y="264"/>
                  </a:lnTo>
                  <a:lnTo>
                    <a:pt x="312" y="267"/>
                  </a:lnTo>
                  <a:lnTo>
                    <a:pt x="322" y="269"/>
                  </a:lnTo>
                  <a:lnTo>
                    <a:pt x="332" y="270"/>
                  </a:lnTo>
                  <a:lnTo>
                    <a:pt x="342" y="270"/>
                  </a:lnTo>
                  <a:lnTo>
                    <a:pt x="354" y="270"/>
                  </a:lnTo>
                  <a:lnTo>
                    <a:pt x="372" y="257"/>
                  </a:lnTo>
                  <a:lnTo>
                    <a:pt x="381" y="240"/>
                  </a:lnTo>
                  <a:lnTo>
                    <a:pt x="383" y="220"/>
                  </a:lnTo>
                  <a:lnTo>
                    <a:pt x="383" y="198"/>
                  </a:lnTo>
                  <a:lnTo>
                    <a:pt x="383" y="177"/>
                  </a:lnTo>
                  <a:lnTo>
                    <a:pt x="385" y="159"/>
                  </a:lnTo>
                  <a:lnTo>
                    <a:pt x="397" y="148"/>
                  </a:lnTo>
                  <a:lnTo>
                    <a:pt x="420" y="144"/>
                  </a:lnTo>
                  <a:lnTo>
                    <a:pt x="436" y="126"/>
                  </a:lnTo>
                  <a:lnTo>
                    <a:pt x="446" y="109"/>
                  </a:lnTo>
                  <a:lnTo>
                    <a:pt x="452" y="92"/>
                  </a:lnTo>
                  <a:lnTo>
                    <a:pt x="455" y="75"/>
                  </a:lnTo>
                  <a:lnTo>
                    <a:pt x="456" y="57"/>
                  </a:lnTo>
                  <a:lnTo>
                    <a:pt x="460" y="39"/>
                  </a:lnTo>
                  <a:lnTo>
                    <a:pt x="466" y="20"/>
                  </a:lnTo>
                  <a:lnTo>
                    <a:pt x="478" y="0"/>
                  </a:lnTo>
                  <a:lnTo>
                    <a:pt x="491" y="1"/>
                  </a:lnTo>
                  <a:lnTo>
                    <a:pt x="502" y="6"/>
                  </a:lnTo>
                  <a:lnTo>
                    <a:pt x="510" y="13"/>
                  </a:lnTo>
                  <a:lnTo>
                    <a:pt x="517" y="23"/>
                  </a:lnTo>
                  <a:lnTo>
                    <a:pt x="524" y="33"/>
                  </a:lnTo>
                  <a:lnTo>
                    <a:pt x="530" y="43"/>
                  </a:lnTo>
                  <a:lnTo>
                    <a:pt x="537" y="52"/>
                  </a:lnTo>
                  <a:lnTo>
                    <a:pt x="546" y="57"/>
                  </a:lnTo>
                  <a:close/>
                </a:path>
              </a:pathLst>
            </a:custGeom>
            <a:solidFill>
              <a:srgbClr val="7F99B2"/>
            </a:solidFill>
            <a:ln w="9525">
              <a:noFill/>
              <a:round/>
              <a:headEnd/>
              <a:tailEnd/>
            </a:ln>
          </p:spPr>
          <p:txBody>
            <a:bodyPr/>
            <a:lstStyle/>
            <a:p>
              <a:endParaRPr lang="en-AU" dirty="0"/>
            </a:p>
          </p:txBody>
        </p:sp>
        <p:sp>
          <p:nvSpPr>
            <p:cNvPr id="18" name="Freeform 14"/>
            <p:cNvSpPr>
              <a:spLocks/>
            </p:cNvSpPr>
            <p:nvPr/>
          </p:nvSpPr>
          <p:spPr bwMode="auto">
            <a:xfrm>
              <a:off x="8685" y="8499"/>
              <a:ext cx="263" cy="774"/>
            </a:xfrm>
            <a:custGeom>
              <a:avLst/>
              <a:gdLst/>
              <a:ahLst/>
              <a:cxnLst>
                <a:cxn ang="0">
                  <a:pos x="263" y="39"/>
                </a:cxn>
                <a:cxn ang="0">
                  <a:pos x="260" y="116"/>
                </a:cxn>
                <a:cxn ang="0">
                  <a:pos x="257" y="197"/>
                </a:cxn>
                <a:cxn ang="0">
                  <a:pos x="251" y="279"/>
                </a:cxn>
                <a:cxn ang="0">
                  <a:pos x="244" y="362"/>
                </a:cxn>
                <a:cxn ang="0">
                  <a:pos x="237" y="446"/>
                </a:cxn>
                <a:cxn ang="0">
                  <a:pos x="228" y="529"/>
                </a:cxn>
                <a:cxn ang="0">
                  <a:pos x="221" y="613"/>
                </a:cxn>
                <a:cxn ang="0">
                  <a:pos x="214" y="696"/>
                </a:cxn>
                <a:cxn ang="0">
                  <a:pos x="205" y="723"/>
                </a:cxn>
                <a:cxn ang="0">
                  <a:pos x="189" y="738"/>
                </a:cxn>
                <a:cxn ang="0">
                  <a:pos x="167" y="743"/>
                </a:cxn>
                <a:cxn ang="0">
                  <a:pos x="143" y="745"/>
                </a:cxn>
                <a:cxn ang="0">
                  <a:pos x="118" y="745"/>
                </a:cxn>
                <a:cxn ang="0">
                  <a:pos x="94" y="746"/>
                </a:cxn>
                <a:cxn ang="0">
                  <a:pos x="75" y="755"/>
                </a:cxn>
                <a:cxn ang="0">
                  <a:pos x="61" y="774"/>
                </a:cxn>
                <a:cxn ang="0">
                  <a:pos x="51" y="765"/>
                </a:cxn>
                <a:cxn ang="0">
                  <a:pos x="36" y="756"/>
                </a:cxn>
                <a:cxn ang="0">
                  <a:pos x="23" y="748"/>
                </a:cxn>
                <a:cxn ang="0">
                  <a:pos x="10" y="739"/>
                </a:cxn>
                <a:cxn ang="0">
                  <a:pos x="3" y="729"/>
                </a:cxn>
                <a:cxn ang="0">
                  <a:pos x="0" y="718"/>
                </a:cxn>
                <a:cxn ang="0">
                  <a:pos x="4" y="703"/>
                </a:cxn>
                <a:cxn ang="0">
                  <a:pos x="20" y="686"/>
                </a:cxn>
                <a:cxn ang="0">
                  <a:pos x="40" y="79"/>
                </a:cxn>
                <a:cxn ang="0">
                  <a:pos x="66" y="65"/>
                </a:cxn>
                <a:cxn ang="0">
                  <a:pos x="94" y="47"/>
                </a:cxn>
                <a:cxn ang="0">
                  <a:pos x="121" y="29"/>
                </a:cxn>
                <a:cxn ang="0">
                  <a:pos x="150" y="11"/>
                </a:cxn>
                <a:cxn ang="0">
                  <a:pos x="179" y="1"/>
                </a:cxn>
                <a:cxn ang="0">
                  <a:pos x="208" y="0"/>
                </a:cxn>
                <a:cxn ang="0">
                  <a:pos x="235" y="11"/>
                </a:cxn>
                <a:cxn ang="0">
                  <a:pos x="263" y="39"/>
                </a:cxn>
              </a:cxnLst>
              <a:rect l="0" t="0" r="r" b="b"/>
              <a:pathLst>
                <a:path w="263" h="774">
                  <a:moveTo>
                    <a:pt x="263" y="39"/>
                  </a:moveTo>
                  <a:lnTo>
                    <a:pt x="260" y="116"/>
                  </a:lnTo>
                  <a:lnTo>
                    <a:pt x="257" y="197"/>
                  </a:lnTo>
                  <a:lnTo>
                    <a:pt x="251" y="279"/>
                  </a:lnTo>
                  <a:lnTo>
                    <a:pt x="244" y="362"/>
                  </a:lnTo>
                  <a:lnTo>
                    <a:pt x="237" y="446"/>
                  </a:lnTo>
                  <a:lnTo>
                    <a:pt x="228" y="529"/>
                  </a:lnTo>
                  <a:lnTo>
                    <a:pt x="221" y="613"/>
                  </a:lnTo>
                  <a:lnTo>
                    <a:pt x="214" y="696"/>
                  </a:lnTo>
                  <a:lnTo>
                    <a:pt x="205" y="723"/>
                  </a:lnTo>
                  <a:lnTo>
                    <a:pt x="189" y="738"/>
                  </a:lnTo>
                  <a:lnTo>
                    <a:pt x="167" y="743"/>
                  </a:lnTo>
                  <a:lnTo>
                    <a:pt x="143" y="745"/>
                  </a:lnTo>
                  <a:lnTo>
                    <a:pt x="118" y="745"/>
                  </a:lnTo>
                  <a:lnTo>
                    <a:pt x="94" y="746"/>
                  </a:lnTo>
                  <a:lnTo>
                    <a:pt x="75" y="755"/>
                  </a:lnTo>
                  <a:lnTo>
                    <a:pt x="61" y="774"/>
                  </a:lnTo>
                  <a:lnTo>
                    <a:pt x="51" y="765"/>
                  </a:lnTo>
                  <a:lnTo>
                    <a:pt x="36" y="756"/>
                  </a:lnTo>
                  <a:lnTo>
                    <a:pt x="23" y="748"/>
                  </a:lnTo>
                  <a:lnTo>
                    <a:pt x="10" y="739"/>
                  </a:lnTo>
                  <a:lnTo>
                    <a:pt x="3" y="729"/>
                  </a:lnTo>
                  <a:lnTo>
                    <a:pt x="0" y="718"/>
                  </a:lnTo>
                  <a:lnTo>
                    <a:pt x="4" y="703"/>
                  </a:lnTo>
                  <a:lnTo>
                    <a:pt x="20" y="686"/>
                  </a:lnTo>
                  <a:lnTo>
                    <a:pt x="40" y="79"/>
                  </a:lnTo>
                  <a:lnTo>
                    <a:pt x="66" y="65"/>
                  </a:lnTo>
                  <a:lnTo>
                    <a:pt x="94" y="47"/>
                  </a:lnTo>
                  <a:lnTo>
                    <a:pt x="121" y="29"/>
                  </a:lnTo>
                  <a:lnTo>
                    <a:pt x="150" y="11"/>
                  </a:lnTo>
                  <a:lnTo>
                    <a:pt x="179" y="1"/>
                  </a:lnTo>
                  <a:lnTo>
                    <a:pt x="208" y="0"/>
                  </a:lnTo>
                  <a:lnTo>
                    <a:pt x="235" y="11"/>
                  </a:lnTo>
                  <a:lnTo>
                    <a:pt x="263" y="39"/>
                  </a:lnTo>
                  <a:close/>
                </a:path>
              </a:pathLst>
            </a:custGeom>
            <a:solidFill>
              <a:srgbClr val="7F99B2"/>
            </a:solidFill>
            <a:ln w="9525">
              <a:noFill/>
              <a:round/>
              <a:headEnd/>
              <a:tailEnd/>
            </a:ln>
          </p:spPr>
          <p:txBody>
            <a:bodyPr/>
            <a:lstStyle/>
            <a:p>
              <a:endParaRPr lang="en-AU" dirty="0"/>
            </a:p>
          </p:txBody>
        </p:sp>
        <p:sp>
          <p:nvSpPr>
            <p:cNvPr id="19" name="Freeform 15"/>
            <p:cNvSpPr>
              <a:spLocks/>
            </p:cNvSpPr>
            <p:nvPr/>
          </p:nvSpPr>
          <p:spPr bwMode="auto">
            <a:xfrm>
              <a:off x="7343" y="8742"/>
              <a:ext cx="96" cy="500"/>
            </a:xfrm>
            <a:custGeom>
              <a:avLst/>
              <a:gdLst/>
              <a:ahLst/>
              <a:cxnLst>
                <a:cxn ang="0">
                  <a:pos x="45" y="500"/>
                </a:cxn>
                <a:cxn ang="0">
                  <a:pos x="26" y="459"/>
                </a:cxn>
                <a:cxn ang="0">
                  <a:pos x="13" y="414"/>
                </a:cxn>
                <a:cxn ang="0">
                  <a:pos x="5" y="368"/>
                </a:cxn>
                <a:cxn ang="0">
                  <a:pos x="0" y="319"/>
                </a:cxn>
                <a:cxn ang="0">
                  <a:pos x="0" y="270"/>
                </a:cxn>
                <a:cxn ang="0">
                  <a:pos x="2" y="220"/>
                </a:cxn>
                <a:cxn ang="0">
                  <a:pos x="5" y="173"/>
                </a:cxn>
                <a:cxn ang="0">
                  <a:pos x="8" y="125"/>
                </a:cxn>
                <a:cxn ang="0">
                  <a:pos x="35" y="0"/>
                </a:cxn>
                <a:cxn ang="0">
                  <a:pos x="49" y="62"/>
                </a:cxn>
                <a:cxn ang="0">
                  <a:pos x="65" y="125"/>
                </a:cxn>
                <a:cxn ang="0">
                  <a:pos x="80" y="188"/>
                </a:cxn>
                <a:cxn ang="0">
                  <a:pos x="90" y="252"/>
                </a:cxn>
                <a:cxn ang="0">
                  <a:pos x="96" y="315"/>
                </a:cxn>
                <a:cxn ang="0">
                  <a:pos x="91" y="378"/>
                </a:cxn>
                <a:cxn ang="0">
                  <a:pos x="75" y="440"/>
                </a:cxn>
                <a:cxn ang="0">
                  <a:pos x="45" y="500"/>
                </a:cxn>
              </a:cxnLst>
              <a:rect l="0" t="0" r="r" b="b"/>
              <a:pathLst>
                <a:path w="96" h="500">
                  <a:moveTo>
                    <a:pt x="45" y="500"/>
                  </a:moveTo>
                  <a:lnTo>
                    <a:pt x="26" y="459"/>
                  </a:lnTo>
                  <a:lnTo>
                    <a:pt x="13" y="414"/>
                  </a:lnTo>
                  <a:lnTo>
                    <a:pt x="5" y="368"/>
                  </a:lnTo>
                  <a:lnTo>
                    <a:pt x="0" y="319"/>
                  </a:lnTo>
                  <a:lnTo>
                    <a:pt x="0" y="270"/>
                  </a:lnTo>
                  <a:lnTo>
                    <a:pt x="2" y="220"/>
                  </a:lnTo>
                  <a:lnTo>
                    <a:pt x="5" y="173"/>
                  </a:lnTo>
                  <a:lnTo>
                    <a:pt x="8" y="125"/>
                  </a:lnTo>
                  <a:lnTo>
                    <a:pt x="35" y="0"/>
                  </a:lnTo>
                  <a:lnTo>
                    <a:pt x="49" y="62"/>
                  </a:lnTo>
                  <a:lnTo>
                    <a:pt x="65" y="125"/>
                  </a:lnTo>
                  <a:lnTo>
                    <a:pt x="80" y="188"/>
                  </a:lnTo>
                  <a:lnTo>
                    <a:pt x="90" y="252"/>
                  </a:lnTo>
                  <a:lnTo>
                    <a:pt x="96" y="315"/>
                  </a:lnTo>
                  <a:lnTo>
                    <a:pt x="91" y="378"/>
                  </a:lnTo>
                  <a:lnTo>
                    <a:pt x="75" y="440"/>
                  </a:lnTo>
                  <a:lnTo>
                    <a:pt x="45" y="500"/>
                  </a:lnTo>
                  <a:close/>
                </a:path>
              </a:pathLst>
            </a:custGeom>
            <a:solidFill>
              <a:srgbClr val="FFFFFF"/>
            </a:solidFill>
            <a:ln w="9525">
              <a:noFill/>
              <a:round/>
              <a:headEnd/>
              <a:tailEnd/>
            </a:ln>
          </p:spPr>
          <p:txBody>
            <a:bodyPr/>
            <a:lstStyle/>
            <a:p>
              <a:endParaRPr lang="en-AU" dirty="0"/>
            </a:p>
          </p:txBody>
        </p:sp>
        <p:sp>
          <p:nvSpPr>
            <p:cNvPr id="20" name="Freeform 16"/>
            <p:cNvSpPr>
              <a:spLocks/>
            </p:cNvSpPr>
            <p:nvPr/>
          </p:nvSpPr>
          <p:spPr bwMode="auto">
            <a:xfrm>
              <a:off x="8909" y="9222"/>
              <a:ext cx="39" cy="110"/>
            </a:xfrm>
            <a:custGeom>
              <a:avLst/>
              <a:gdLst/>
              <a:ahLst/>
              <a:cxnLst>
                <a:cxn ang="0">
                  <a:pos x="39" y="90"/>
                </a:cxn>
                <a:cxn ang="0">
                  <a:pos x="30" y="97"/>
                </a:cxn>
                <a:cxn ang="0">
                  <a:pos x="21" y="105"/>
                </a:cxn>
                <a:cxn ang="0">
                  <a:pos x="11" y="110"/>
                </a:cxn>
                <a:cxn ang="0">
                  <a:pos x="0" y="108"/>
                </a:cxn>
                <a:cxn ang="0">
                  <a:pos x="0" y="0"/>
                </a:cxn>
                <a:cxn ang="0">
                  <a:pos x="16" y="18"/>
                </a:cxn>
                <a:cxn ang="0">
                  <a:pos x="24" y="41"/>
                </a:cxn>
                <a:cxn ang="0">
                  <a:pos x="31" y="65"/>
                </a:cxn>
                <a:cxn ang="0">
                  <a:pos x="39" y="90"/>
                </a:cxn>
              </a:cxnLst>
              <a:rect l="0" t="0" r="r" b="b"/>
              <a:pathLst>
                <a:path w="39" h="110">
                  <a:moveTo>
                    <a:pt x="39" y="90"/>
                  </a:moveTo>
                  <a:lnTo>
                    <a:pt x="30" y="97"/>
                  </a:lnTo>
                  <a:lnTo>
                    <a:pt x="21" y="105"/>
                  </a:lnTo>
                  <a:lnTo>
                    <a:pt x="11" y="110"/>
                  </a:lnTo>
                  <a:lnTo>
                    <a:pt x="0" y="108"/>
                  </a:lnTo>
                  <a:lnTo>
                    <a:pt x="0" y="0"/>
                  </a:lnTo>
                  <a:lnTo>
                    <a:pt x="16" y="18"/>
                  </a:lnTo>
                  <a:lnTo>
                    <a:pt x="24" y="41"/>
                  </a:lnTo>
                  <a:lnTo>
                    <a:pt x="31" y="65"/>
                  </a:lnTo>
                  <a:lnTo>
                    <a:pt x="39" y="90"/>
                  </a:lnTo>
                  <a:close/>
                </a:path>
              </a:pathLst>
            </a:custGeom>
            <a:solidFill>
              <a:srgbClr val="FFFFFF"/>
            </a:solidFill>
            <a:ln w="9525">
              <a:noFill/>
              <a:round/>
              <a:headEnd/>
              <a:tailEnd/>
            </a:ln>
          </p:spPr>
          <p:txBody>
            <a:bodyPr/>
            <a:lstStyle/>
            <a:p>
              <a:endParaRPr lang="en-AU" dirty="0"/>
            </a:p>
          </p:txBody>
        </p:sp>
        <p:sp>
          <p:nvSpPr>
            <p:cNvPr id="21" name="Freeform 17"/>
            <p:cNvSpPr>
              <a:spLocks/>
            </p:cNvSpPr>
            <p:nvPr/>
          </p:nvSpPr>
          <p:spPr bwMode="auto">
            <a:xfrm>
              <a:off x="7094" y="9263"/>
              <a:ext cx="111" cy="96"/>
            </a:xfrm>
            <a:custGeom>
              <a:avLst/>
              <a:gdLst/>
              <a:ahLst/>
              <a:cxnLst>
                <a:cxn ang="0">
                  <a:pos x="109" y="67"/>
                </a:cxn>
                <a:cxn ang="0">
                  <a:pos x="109" y="96"/>
                </a:cxn>
                <a:cxn ang="0">
                  <a:pos x="4" y="86"/>
                </a:cxn>
                <a:cxn ang="0">
                  <a:pos x="0" y="70"/>
                </a:cxn>
                <a:cxn ang="0">
                  <a:pos x="1" y="56"/>
                </a:cxn>
                <a:cxn ang="0">
                  <a:pos x="7" y="43"/>
                </a:cxn>
                <a:cxn ang="0">
                  <a:pos x="16" y="33"/>
                </a:cxn>
                <a:cxn ang="0">
                  <a:pos x="27" y="23"/>
                </a:cxn>
                <a:cxn ang="0">
                  <a:pos x="39" y="14"/>
                </a:cxn>
                <a:cxn ang="0">
                  <a:pos x="52" y="7"/>
                </a:cxn>
                <a:cxn ang="0">
                  <a:pos x="62" y="0"/>
                </a:cxn>
                <a:cxn ang="0">
                  <a:pos x="72" y="7"/>
                </a:cxn>
                <a:cxn ang="0">
                  <a:pos x="82" y="13"/>
                </a:cxn>
                <a:cxn ang="0">
                  <a:pos x="91" y="18"/>
                </a:cxn>
                <a:cxn ang="0">
                  <a:pos x="99" y="24"/>
                </a:cxn>
                <a:cxn ang="0">
                  <a:pos x="105" y="33"/>
                </a:cxn>
                <a:cxn ang="0">
                  <a:pos x="109" y="41"/>
                </a:cxn>
                <a:cxn ang="0">
                  <a:pos x="111" y="53"/>
                </a:cxn>
                <a:cxn ang="0">
                  <a:pos x="109" y="67"/>
                </a:cxn>
              </a:cxnLst>
              <a:rect l="0" t="0" r="r" b="b"/>
              <a:pathLst>
                <a:path w="111" h="96">
                  <a:moveTo>
                    <a:pt x="109" y="67"/>
                  </a:moveTo>
                  <a:lnTo>
                    <a:pt x="109" y="96"/>
                  </a:lnTo>
                  <a:lnTo>
                    <a:pt x="4" y="86"/>
                  </a:lnTo>
                  <a:lnTo>
                    <a:pt x="0" y="70"/>
                  </a:lnTo>
                  <a:lnTo>
                    <a:pt x="1" y="56"/>
                  </a:lnTo>
                  <a:lnTo>
                    <a:pt x="7" y="43"/>
                  </a:lnTo>
                  <a:lnTo>
                    <a:pt x="16" y="33"/>
                  </a:lnTo>
                  <a:lnTo>
                    <a:pt x="27" y="23"/>
                  </a:lnTo>
                  <a:lnTo>
                    <a:pt x="39" y="14"/>
                  </a:lnTo>
                  <a:lnTo>
                    <a:pt x="52" y="7"/>
                  </a:lnTo>
                  <a:lnTo>
                    <a:pt x="62" y="0"/>
                  </a:lnTo>
                  <a:lnTo>
                    <a:pt x="72" y="7"/>
                  </a:lnTo>
                  <a:lnTo>
                    <a:pt x="82" y="13"/>
                  </a:lnTo>
                  <a:lnTo>
                    <a:pt x="91" y="18"/>
                  </a:lnTo>
                  <a:lnTo>
                    <a:pt x="99" y="24"/>
                  </a:lnTo>
                  <a:lnTo>
                    <a:pt x="105" y="33"/>
                  </a:lnTo>
                  <a:lnTo>
                    <a:pt x="109" y="41"/>
                  </a:lnTo>
                  <a:lnTo>
                    <a:pt x="111" y="53"/>
                  </a:lnTo>
                  <a:lnTo>
                    <a:pt x="109" y="67"/>
                  </a:lnTo>
                  <a:close/>
                </a:path>
              </a:pathLst>
            </a:custGeom>
            <a:solidFill>
              <a:srgbClr val="7F99B2"/>
            </a:solidFill>
            <a:ln w="9525">
              <a:noFill/>
              <a:round/>
              <a:headEnd/>
              <a:tailEnd/>
            </a:ln>
          </p:spPr>
          <p:txBody>
            <a:bodyPr/>
            <a:lstStyle/>
            <a:p>
              <a:endParaRPr lang="en-AU" dirty="0"/>
            </a:p>
          </p:txBody>
        </p:sp>
        <p:sp>
          <p:nvSpPr>
            <p:cNvPr id="22" name="Freeform 18"/>
            <p:cNvSpPr>
              <a:spLocks/>
            </p:cNvSpPr>
            <p:nvPr/>
          </p:nvSpPr>
          <p:spPr bwMode="auto">
            <a:xfrm>
              <a:off x="7263" y="9281"/>
              <a:ext cx="88" cy="98"/>
            </a:xfrm>
            <a:custGeom>
              <a:avLst/>
              <a:gdLst/>
              <a:ahLst/>
              <a:cxnLst>
                <a:cxn ang="0">
                  <a:pos x="88" y="31"/>
                </a:cxn>
                <a:cxn ang="0">
                  <a:pos x="88" y="45"/>
                </a:cxn>
                <a:cxn ang="0">
                  <a:pos x="85" y="56"/>
                </a:cxn>
                <a:cxn ang="0">
                  <a:pos x="80" y="66"/>
                </a:cxn>
                <a:cxn ang="0">
                  <a:pos x="73" y="75"/>
                </a:cxn>
                <a:cxn ang="0">
                  <a:pos x="64" y="84"/>
                </a:cxn>
                <a:cxn ang="0">
                  <a:pos x="53" y="89"/>
                </a:cxn>
                <a:cxn ang="0">
                  <a:pos x="41" y="94"/>
                </a:cxn>
                <a:cxn ang="0">
                  <a:pos x="30" y="98"/>
                </a:cxn>
                <a:cxn ang="0">
                  <a:pos x="0" y="98"/>
                </a:cxn>
                <a:cxn ang="0">
                  <a:pos x="1" y="72"/>
                </a:cxn>
                <a:cxn ang="0">
                  <a:pos x="0" y="45"/>
                </a:cxn>
                <a:cxn ang="0">
                  <a:pos x="2" y="19"/>
                </a:cxn>
                <a:cxn ang="0">
                  <a:pos x="20" y="0"/>
                </a:cxn>
                <a:cxn ang="0">
                  <a:pos x="28" y="6"/>
                </a:cxn>
                <a:cxn ang="0">
                  <a:pos x="38" y="12"/>
                </a:cxn>
                <a:cxn ang="0">
                  <a:pos x="49" y="18"/>
                </a:cxn>
                <a:cxn ang="0">
                  <a:pos x="59" y="23"/>
                </a:cxn>
                <a:cxn ang="0">
                  <a:pos x="67" y="29"/>
                </a:cxn>
                <a:cxn ang="0">
                  <a:pos x="76" y="32"/>
                </a:cxn>
                <a:cxn ang="0">
                  <a:pos x="83" y="33"/>
                </a:cxn>
                <a:cxn ang="0">
                  <a:pos x="88" y="31"/>
                </a:cxn>
              </a:cxnLst>
              <a:rect l="0" t="0" r="r" b="b"/>
              <a:pathLst>
                <a:path w="88" h="98">
                  <a:moveTo>
                    <a:pt x="88" y="31"/>
                  </a:moveTo>
                  <a:lnTo>
                    <a:pt x="88" y="45"/>
                  </a:lnTo>
                  <a:lnTo>
                    <a:pt x="85" y="56"/>
                  </a:lnTo>
                  <a:lnTo>
                    <a:pt x="80" y="66"/>
                  </a:lnTo>
                  <a:lnTo>
                    <a:pt x="73" y="75"/>
                  </a:lnTo>
                  <a:lnTo>
                    <a:pt x="64" y="84"/>
                  </a:lnTo>
                  <a:lnTo>
                    <a:pt x="53" y="89"/>
                  </a:lnTo>
                  <a:lnTo>
                    <a:pt x="41" y="94"/>
                  </a:lnTo>
                  <a:lnTo>
                    <a:pt x="30" y="98"/>
                  </a:lnTo>
                  <a:lnTo>
                    <a:pt x="0" y="98"/>
                  </a:lnTo>
                  <a:lnTo>
                    <a:pt x="1" y="72"/>
                  </a:lnTo>
                  <a:lnTo>
                    <a:pt x="0" y="45"/>
                  </a:lnTo>
                  <a:lnTo>
                    <a:pt x="2" y="19"/>
                  </a:lnTo>
                  <a:lnTo>
                    <a:pt x="20" y="0"/>
                  </a:lnTo>
                  <a:lnTo>
                    <a:pt x="28" y="6"/>
                  </a:lnTo>
                  <a:lnTo>
                    <a:pt x="38" y="12"/>
                  </a:lnTo>
                  <a:lnTo>
                    <a:pt x="49" y="18"/>
                  </a:lnTo>
                  <a:lnTo>
                    <a:pt x="59" y="23"/>
                  </a:lnTo>
                  <a:lnTo>
                    <a:pt x="67" y="29"/>
                  </a:lnTo>
                  <a:lnTo>
                    <a:pt x="76" y="32"/>
                  </a:lnTo>
                  <a:lnTo>
                    <a:pt x="83" y="33"/>
                  </a:lnTo>
                  <a:lnTo>
                    <a:pt x="88" y="31"/>
                  </a:lnTo>
                  <a:close/>
                </a:path>
              </a:pathLst>
            </a:custGeom>
            <a:solidFill>
              <a:srgbClr val="FFFFFF"/>
            </a:solidFill>
            <a:ln w="9525">
              <a:noFill/>
              <a:round/>
              <a:headEnd/>
              <a:tailEnd/>
            </a:ln>
          </p:spPr>
          <p:txBody>
            <a:bodyPr/>
            <a:lstStyle/>
            <a:p>
              <a:endParaRPr lang="en-AU" dirty="0"/>
            </a:p>
          </p:txBody>
        </p:sp>
        <p:sp>
          <p:nvSpPr>
            <p:cNvPr id="23" name="Freeform 19"/>
            <p:cNvSpPr>
              <a:spLocks/>
            </p:cNvSpPr>
            <p:nvPr/>
          </p:nvSpPr>
          <p:spPr bwMode="auto">
            <a:xfrm>
              <a:off x="8783" y="9278"/>
              <a:ext cx="87" cy="81"/>
            </a:xfrm>
            <a:custGeom>
              <a:avLst/>
              <a:gdLst/>
              <a:ahLst/>
              <a:cxnLst>
                <a:cxn ang="0">
                  <a:pos x="87" y="52"/>
                </a:cxn>
                <a:cxn ang="0">
                  <a:pos x="87" y="71"/>
                </a:cxn>
                <a:cxn ang="0">
                  <a:pos x="0" y="81"/>
                </a:cxn>
                <a:cxn ang="0">
                  <a:pos x="10" y="64"/>
                </a:cxn>
                <a:cxn ang="0">
                  <a:pos x="17" y="45"/>
                </a:cxn>
                <a:cxn ang="0">
                  <a:pos x="20" y="25"/>
                </a:cxn>
                <a:cxn ang="0">
                  <a:pos x="20" y="3"/>
                </a:cxn>
                <a:cxn ang="0">
                  <a:pos x="33" y="0"/>
                </a:cxn>
                <a:cxn ang="0">
                  <a:pos x="43" y="2"/>
                </a:cxn>
                <a:cxn ang="0">
                  <a:pos x="54" y="8"/>
                </a:cxn>
                <a:cxn ang="0">
                  <a:pos x="62" y="15"/>
                </a:cxn>
                <a:cxn ang="0">
                  <a:pos x="69" y="25"/>
                </a:cxn>
                <a:cxn ang="0">
                  <a:pos x="77" y="35"/>
                </a:cxn>
                <a:cxn ang="0">
                  <a:pos x="81" y="44"/>
                </a:cxn>
                <a:cxn ang="0">
                  <a:pos x="87" y="52"/>
                </a:cxn>
              </a:cxnLst>
              <a:rect l="0" t="0" r="r" b="b"/>
              <a:pathLst>
                <a:path w="87" h="81">
                  <a:moveTo>
                    <a:pt x="87" y="52"/>
                  </a:moveTo>
                  <a:lnTo>
                    <a:pt x="87" y="71"/>
                  </a:lnTo>
                  <a:lnTo>
                    <a:pt x="0" y="81"/>
                  </a:lnTo>
                  <a:lnTo>
                    <a:pt x="10" y="64"/>
                  </a:lnTo>
                  <a:lnTo>
                    <a:pt x="17" y="45"/>
                  </a:lnTo>
                  <a:lnTo>
                    <a:pt x="20" y="25"/>
                  </a:lnTo>
                  <a:lnTo>
                    <a:pt x="20" y="3"/>
                  </a:lnTo>
                  <a:lnTo>
                    <a:pt x="33" y="0"/>
                  </a:lnTo>
                  <a:lnTo>
                    <a:pt x="43" y="2"/>
                  </a:lnTo>
                  <a:lnTo>
                    <a:pt x="54" y="8"/>
                  </a:lnTo>
                  <a:lnTo>
                    <a:pt x="62" y="15"/>
                  </a:lnTo>
                  <a:lnTo>
                    <a:pt x="69" y="25"/>
                  </a:lnTo>
                  <a:lnTo>
                    <a:pt x="77" y="35"/>
                  </a:lnTo>
                  <a:lnTo>
                    <a:pt x="81" y="44"/>
                  </a:lnTo>
                  <a:lnTo>
                    <a:pt x="87" y="52"/>
                  </a:lnTo>
                  <a:close/>
                </a:path>
              </a:pathLst>
            </a:custGeom>
            <a:solidFill>
              <a:srgbClr val="FFFFFF"/>
            </a:solidFill>
            <a:ln w="9525">
              <a:noFill/>
              <a:round/>
              <a:headEnd/>
              <a:tailEnd/>
            </a:ln>
          </p:spPr>
          <p:txBody>
            <a:bodyPr/>
            <a:lstStyle/>
            <a:p>
              <a:endParaRPr lang="en-AU" dirty="0"/>
            </a:p>
          </p:txBody>
        </p:sp>
        <p:sp>
          <p:nvSpPr>
            <p:cNvPr id="24" name="Freeform 20"/>
            <p:cNvSpPr>
              <a:spLocks/>
            </p:cNvSpPr>
            <p:nvPr/>
          </p:nvSpPr>
          <p:spPr bwMode="auto">
            <a:xfrm>
              <a:off x="8609" y="9291"/>
              <a:ext cx="86" cy="58"/>
            </a:xfrm>
            <a:custGeom>
              <a:avLst/>
              <a:gdLst/>
              <a:ahLst/>
              <a:cxnLst>
                <a:cxn ang="0">
                  <a:pos x="0" y="58"/>
                </a:cxn>
                <a:cxn ang="0">
                  <a:pos x="1" y="48"/>
                </a:cxn>
                <a:cxn ang="0">
                  <a:pos x="4" y="38"/>
                </a:cxn>
                <a:cxn ang="0">
                  <a:pos x="8" y="29"/>
                </a:cxn>
                <a:cxn ang="0">
                  <a:pos x="13" y="21"/>
                </a:cxn>
                <a:cxn ang="0">
                  <a:pos x="20" y="12"/>
                </a:cxn>
                <a:cxn ang="0">
                  <a:pos x="27" y="6"/>
                </a:cxn>
                <a:cxn ang="0">
                  <a:pos x="36" y="2"/>
                </a:cxn>
                <a:cxn ang="0">
                  <a:pos x="47" y="0"/>
                </a:cxn>
                <a:cxn ang="0">
                  <a:pos x="86" y="48"/>
                </a:cxn>
                <a:cxn ang="0">
                  <a:pos x="0" y="58"/>
                </a:cxn>
              </a:cxnLst>
              <a:rect l="0" t="0" r="r" b="b"/>
              <a:pathLst>
                <a:path w="86" h="58">
                  <a:moveTo>
                    <a:pt x="0" y="58"/>
                  </a:moveTo>
                  <a:lnTo>
                    <a:pt x="1" y="48"/>
                  </a:lnTo>
                  <a:lnTo>
                    <a:pt x="4" y="38"/>
                  </a:lnTo>
                  <a:lnTo>
                    <a:pt x="8" y="29"/>
                  </a:lnTo>
                  <a:lnTo>
                    <a:pt x="13" y="21"/>
                  </a:lnTo>
                  <a:lnTo>
                    <a:pt x="20" y="12"/>
                  </a:lnTo>
                  <a:lnTo>
                    <a:pt x="27" y="6"/>
                  </a:lnTo>
                  <a:lnTo>
                    <a:pt x="36" y="2"/>
                  </a:lnTo>
                  <a:lnTo>
                    <a:pt x="47" y="0"/>
                  </a:lnTo>
                  <a:lnTo>
                    <a:pt x="86" y="48"/>
                  </a:lnTo>
                  <a:lnTo>
                    <a:pt x="0" y="58"/>
                  </a:lnTo>
                  <a:close/>
                </a:path>
              </a:pathLst>
            </a:custGeom>
            <a:solidFill>
              <a:srgbClr val="FFFFFF"/>
            </a:solidFill>
            <a:ln w="9525">
              <a:noFill/>
              <a:round/>
              <a:headEnd/>
              <a:tailEnd/>
            </a:ln>
          </p:spPr>
          <p:txBody>
            <a:bodyPr/>
            <a:lstStyle/>
            <a:p>
              <a:endParaRPr lang="en-AU"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468313" y="520700"/>
            <a:ext cx="6983412" cy="633413"/>
          </a:xfrm>
        </p:spPr>
        <p:txBody>
          <a:bodyPr>
            <a:normAutofit fontScale="90000"/>
          </a:bodyPr>
          <a:lstStyle/>
          <a:p>
            <a:r>
              <a:rPr lang="en-AU" sz="2800" dirty="0"/>
              <a:t>Evidence based professional learning guiding this model</a:t>
            </a:r>
          </a:p>
        </p:txBody>
      </p:sp>
      <p:pic>
        <p:nvPicPr>
          <p:cNvPr id="587779" name="Picture 3"/>
          <p:cNvPicPr>
            <a:picLocks noChangeAspect="1" noChangeArrowheads="1"/>
          </p:cNvPicPr>
          <p:nvPr/>
        </p:nvPicPr>
        <p:blipFill>
          <a:blip r:embed="rId3" cstate="email"/>
          <a:srcRect/>
          <a:stretch>
            <a:fillRect/>
          </a:stretch>
        </p:blipFill>
        <p:spPr bwMode="auto">
          <a:xfrm>
            <a:off x="611188" y="1989138"/>
            <a:ext cx="3816350" cy="3373437"/>
          </a:xfrm>
          <a:prstGeom prst="rect">
            <a:avLst/>
          </a:prstGeom>
          <a:noFill/>
          <a:ln w="9525">
            <a:noFill/>
            <a:miter lim="800000"/>
            <a:headEnd/>
            <a:tailEnd/>
          </a:ln>
        </p:spPr>
      </p:pic>
      <p:sp>
        <p:nvSpPr>
          <p:cNvPr id="587782" name="Text Box 6"/>
          <p:cNvSpPr txBox="1">
            <a:spLocks noChangeArrowheads="1"/>
          </p:cNvSpPr>
          <p:nvPr/>
        </p:nvSpPr>
        <p:spPr bwMode="auto">
          <a:xfrm>
            <a:off x="4716463" y="2420938"/>
            <a:ext cx="3816350" cy="1917700"/>
          </a:xfrm>
          <a:prstGeom prst="rect">
            <a:avLst/>
          </a:prstGeom>
          <a:noFill/>
          <a:ln w="9525" algn="ctr">
            <a:noFill/>
            <a:miter lim="800000"/>
            <a:headEnd/>
            <a:tailEnd/>
          </a:ln>
          <a:effectLst/>
        </p:spPr>
        <p:txBody>
          <a:bodyPr>
            <a:spAutoFit/>
          </a:bodyPr>
          <a:lstStyle/>
          <a:p>
            <a:pPr algn="l"/>
            <a:r>
              <a:rPr lang="en-AU" b="1" dirty="0"/>
              <a:t>School effectiveness elements that enable daily individual and relational professional learning</a:t>
            </a:r>
            <a:r>
              <a:rPr lang="en-AU" dirty="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Strategic Planning:</a:t>
            </a:r>
            <a:endParaRPr lang="en-AU" dirty="0"/>
          </a:p>
        </p:txBody>
      </p:sp>
      <p:pic>
        <p:nvPicPr>
          <p:cNvPr id="6" name="Content Placeholder 5"/>
          <p:cNvPicPr>
            <a:picLocks noGrp="1"/>
          </p:cNvPicPr>
          <p:nvPr>
            <p:ph idx="1"/>
          </p:nvPr>
        </p:nvPicPr>
        <p:blipFill>
          <a:blip r:embed="rId2" cstate="email"/>
          <a:srcRect/>
          <a:stretch>
            <a:fillRect/>
          </a:stretch>
        </p:blipFill>
        <p:spPr bwMode="auto">
          <a:xfrm>
            <a:off x="428596" y="1357298"/>
            <a:ext cx="8215369" cy="5214974"/>
          </a:xfrm>
          <a:prstGeom prst="rect">
            <a:avLst/>
          </a:prstGeom>
          <a:noFill/>
          <a:ln w="9525">
            <a:noFill/>
            <a:miter lim="800000"/>
            <a:headEnd/>
            <a:tailEnd/>
          </a:ln>
        </p:spPr>
      </p:pic>
      <p:sp>
        <p:nvSpPr>
          <p:cNvPr id="7" name="TextBox 6"/>
          <p:cNvSpPr txBox="1"/>
          <p:nvPr/>
        </p:nvSpPr>
        <p:spPr>
          <a:xfrm>
            <a:off x="571472" y="5929330"/>
            <a:ext cx="8072494" cy="928670"/>
          </a:xfrm>
          <a:prstGeom prst="rect">
            <a:avLst/>
          </a:prstGeom>
          <a:solidFill>
            <a:srgbClr val="0070C0"/>
          </a:solidFill>
        </p:spPr>
        <p:txBody>
          <a:bodyPr wrap="square" rtlCol="0">
            <a:spAutoFit/>
          </a:bodyPr>
          <a:lstStyle/>
          <a:p>
            <a:pPr algn="ctr"/>
            <a:endParaRPr lang="en-AU" dirty="0" smtClean="0">
              <a:solidFill>
                <a:schemeClr val="bg1"/>
              </a:solidFill>
            </a:endParaRPr>
          </a:p>
          <a:p>
            <a:pPr algn="ctr"/>
            <a:r>
              <a:rPr lang="en-AU" dirty="0" smtClean="0">
                <a:solidFill>
                  <a:schemeClr val="bg1"/>
                </a:solidFill>
              </a:rPr>
              <a:t>Performance Indicators</a:t>
            </a:r>
          </a:p>
          <a:p>
            <a:endParaRPr lang="en-AU" dirty="0">
              <a:solidFill>
                <a:schemeClr val="bg1"/>
              </a:solidFill>
            </a:endParaRPr>
          </a:p>
        </p:txBody>
      </p:sp>
      <p:sp>
        <p:nvSpPr>
          <p:cNvPr id="8" name="TextBox 7"/>
          <p:cNvSpPr txBox="1"/>
          <p:nvPr/>
        </p:nvSpPr>
        <p:spPr>
          <a:xfrm>
            <a:off x="571472" y="2214554"/>
            <a:ext cx="8072494" cy="923330"/>
          </a:xfrm>
          <a:prstGeom prst="rect">
            <a:avLst/>
          </a:prstGeom>
          <a:solidFill>
            <a:srgbClr val="0070C0"/>
          </a:solidFill>
        </p:spPr>
        <p:txBody>
          <a:bodyPr wrap="square" rtlCol="0">
            <a:spAutoFit/>
          </a:bodyPr>
          <a:lstStyle/>
          <a:p>
            <a:pPr algn="ctr"/>
            <a:endParaRPr lang="en-AU" dirty="0" smtClean="0">
              <a:solidFill>
                <a:schemeClr val="bg1"/>
              </a:solidFill>
            </a:endParaRPr>
          </a:p>
          <a:p>
            <a:pPr algn="ctr"/>
            <a:r>
              <a:rPr lang="en-AU" dirty="0" smtClean="0">
                <a:solidFill>
                  <a:schemeClr val="bg1"/>
                </a:solidFill>
              </a:rPr>
              <a:t>Community Sustainable Performance Indicators</a:t>
            </a:r>
          </a:p>
          <a:p>
            <a:pPr algn="ctr"/>
            <a:endParaRPr lang="en-AU"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Each person takes a turn in presenting their inquiry story.</a:t>
            </a:r>
          </a:p>
          <a:p>
            <a:r>
              <a:rPr lang="en-AU" dirty="0" smtClean="0"/>
              <a:t>The others listen and do not interrupt.</a:t>
            </a:r>
          </a:p>
          <a:p>
            <a:r>
              <a:rPr lang="en-AU" dirty="0" smtClean="0"/>
              <a:t>The others then say back to the story teller, what their story meant to them.</a:t>
            </a:r>
          </a:p>
          <a:p>
            <a:r>
              <a:rPr lang="en-AU" dirty="0" smtClean="0"/>
              <a:t>The story teller then says their final word about what has been heard.</a:t>
            </a:r>
          </a:p>
          <a:p>
            <a:endParaRPr lang="en-AU" dirty="0" smtClean="0"/>
          </a:p>
          <a:p>
            <a:r>
              <a:rPr lang="en-AU" dirty="0" smtClean="0"/>
              <a:t>Each person takes a turn.</a:t>
            </a:r>
          </a:p>
          <a:p>
            <a:r>
              <a:rPr lang="en-AU" dirty="0" smtClean="0"/>
              <a:t>The group mind maps key points made.</a:t>
            </a:r>
          </a:p>
          <a:p>
            <a:r>
              <a:rPr lang="en-AU" dirty="0" smtClean="0"/>
              <a:t>Each group shares with the whole group.</a:t>
            </a:r>
          </a:p>
          <a:p>
            <a:endParaRPr lang="en-AU" dirty="0" smtClean="0"/>
          </a:p>
          <a:p>
            <a:endParaRPr lang="en-AU" dirty="0"/>
          </a:p>
        </p:txBody>
      </p:sp>
      <p:sp>
        <p:nvSpPr>
          <p:cNvPr id="3" name="Title 2"/>
          <p:cNvSpPr>
            <a:spLocks noGrp="1"/>
          </p:cNvSpPr>
          <p:nvPr>
            <p:ph type="title"/>
          </p:nvPr>
        </p:nvSpPr>
        <p:spPr/>
        <p:txBody>
          <a:bodyPr/>
          <a:lstStyle/>
          <a:p>
            <a:r>
              <a:rPr lang="en-AU" dirty="0" smtClean="0"/>
              <a:t>Inquiry – final word protocol:</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158" y="1571612"/>
            <a:ext cx="8229600" cy="4525963"/>
          </a:xfrm>
        </p:spPr>
        <p:txBody>
          <a:bodyPr>
            <a:normAutofit lnSpcReduction="10000"/>
          </a:bodyPr>
          <a:lstStyle/>
          <a:p>
            <a:r>
              <a:rPr lang="en-AU" sz="2000" dirty="0" smtClean="0"/>
              <a:t>A satellite = helping students see beyond the horizon.</a:t>
            </a:r>
          </a:p>
          <a:p>
            <a:r>
              <a:rPr lang="en-AU" sz="2000" dirty="0" smtClean="0"/>
              <a:t>A fisherman = making it relevant and finding a way to hook people into learning.</a:t>
            </a:r>
          </a:p>
          <a:p>
            <a:r>
              <a:rPr lang="en-AU" sz="2000" dirty="0" smtClean="0"/>
              <a:t>A toolkit = a bunch of strategies to manage own learning</a:t>
            </a:r>
          </a:p>
          <a:p>
            <a:r>
              <a:rPr lang="en-AU" sz="2000" dirty="0" smtClean="0"/>
              <a:t>Someone digging for treasure = encouraging kids to keep asking the question why? </a:t>
            </a:r>
          </a:p>
          <a:p>
            <a:endParaRPr lang="en-AU" sz="2000" dirty="0" smtClean="0"/>
          </a:p>
          <a:p>
            <a:r>
              <a:rPr lang="en-AU" sz="2000" dirty="0" smtClean="0"/>
              <a:t>Based on relationships and developing trust, so that teachers can let go and students can reengage and ask questions. Based on constructivism – skills etc still need teaching explicitly. Individualised = journey for teachers and students but can be targeted. Encompassing other philosophies and approaches. A lot of tension between teaching to the test and EBL and students learning for themselves. Action based so teachers need to be passionate about their own learning. </a:t>
            </a:r>
          </a:p>
          <a:p>
            <a:endParaRPr lang="en-AU" sz="2000" dirty="0" smtClean="0"/>
          </a:p>
          <a:p>
            <a:endParaRPr lang="en-AU" sz="2000" dirty="0"/>
          </a:p>
        </p:txBody>
      </p:sp>
      <p:sp>
        <p:nvSpPr>
          <p:cNvPr id="3" name="Title 2"/>
          <p:cNvSpPr>
            <a:spLocks noGrp="1"/>
          </p:cNvSpPr>
          <p:nvPr>
            <p:ph type="title"/>
          </p:nvPr>
        </p:nvSpPr>
        <p:spPr/>
        <p:txBody>
          <a:bodyPr>
            <a:normAutofit fontScale="90000"/>
          </a:bodyPr>
          <a:lstStyle/>
          <a:p>
            <a:r>
              <a:rPr lang="en-AU" dirty="0" smtClean="0"/>
              <a:t>A Map of Our Understandings re Inquiry Learning:</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AU" dirty="0" smtClean="0"/>
              <a:t>Allows and shows rich experience, gives students ownership, which motivates. Makes it relevant to them. Brings in critical thinking – reflect, think, investigate. Provides different opportunities for different kids at different stages.</a:t>
            </a:r>
          </a:p>
          <a:p>
            <a:endParaRPr lang="en-AU" dirty="0" smtClean="0"/>
          </a:p>
          <a:p>
            <a:r>
              <a:rPr lang="en-AU" dirty="0" smtClean="0"/>
              <a:t>Purposefulness of learning, facilitating and how that happens, where discovering or investigating falls into these. Partnerships and relationships that you build in this process of learning. Action learning – always happening. Harnessing natural learning = curiosity and wanting to learn (see 4 year olds).  Similar stories brought up the same beliefs. </a:t>
            </a:r>
          </a:p>
          <a:p>
            <a:endParaRPr lang="en-AU" dirty="0" smtClean="0"/>
          </a:p>
          <a:p>
            <a:endParaRPr lang="en-AU" dirty="0"/>
          </a:p>
        </p:txBody>
      </p:sp>
      <p:sp>
        <p:nvSpPr>
          <p:cNvPr id="3" name="Title 2"/>
          <p:cNvSpPr>
            <a:spLocks noGrp="1"/>
          </p:cNvSpPr>
          <p:nvPr>
            <p:ph type="title"/>
          </p:nvPr>
        </p:nvSpPr>
        <p:spPr/>
        <p:txBody>
          <a:bodyPr/>
          <a:lstStyle/>
          <a:p>
            <a:r>
              <a:rPr lang="en-AU" dirty="0" smtClean="0"/>
              <a:t>Cont:</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All the above plus – successful enquiry stems from student choice, need to balance learning power and develop this through enquiry. We discussed the need for a very structured framework providing scaffolding asking deep rich questions for kids. Authentic learning –important to the students but meaningful in the community. Opportunities for self reflection and evaluation on the part of the students. Using resources from outside of school.</a:t>
            </a:r>
            <a:endParaRPr lang="en-AU" dirty="0"/>
          </a:p>
        </p:txBody>
      </p:sp>
      <p:sp>
        <p:nvSpPr>
          <p:cNvPr id="3" name="Title 2"/>
          <p:cNvSpPr>
            <a:spLocks noGrp="1"/>
          </p:cNvSpPr>
          <p:nvPr>
            <p:ph type="title"/>
          </p:nvPr>
        </p:nvSpPr>
        <p:spPr/>
        <p:txBody>
          <a:bodyPr/>
          <a:lstStyle/>
          <a:p>
            <a:r>
              <a:rPr lang="en-AU" dirty="0" smtClean="0"/>
              <a:t>Continued:</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Background</a:t>
            </a:r>
          </a:p>
          <a:p>
            <a:pPr>
              <a:buNone/>
            </a:pPr>
            <a:endParaRPr lang="en-AU" dirty="0" smtClean="0"/>
          </a:p>
          <a:p>
            <a:r>
              <a:rPr lang="en-AU" dirty="0" smtClean="0"/>
              <a:t>Learning Stations</a:t>
            </a:r>
          </a:p>
          <a:p>
            <a:pPr>
              <a:buNone/>
            </a:pPr>
            <a:endParaRPr lang="en-AU" dirty="0" smtClean="0"/>
          </a:p>
          <a:p>
            <a:r>
              <a:rPr lang="en-AU" dirty="0" smtClean="0"/>
              <a:t>Inventory</a:t>
            </a:r>
          </a:p>
          <a:p>
            <a:pPr>
              <a:buNone/>
            </a:pPr>
            <a:endParaRPr lang="en-AU" dirty="0" smtClean="0"/>
          </a:p>
          <a:p>
            <a:r>
              <a:rPr lang="en-AU" dirty="0" smtClean="0"/>
              <a:t>Spider Graphs</a:t>
            </a:r>
          </a:p>
          <a:p>
            <a:pPr>
              <a:buNone/>
            </a:pPr>
            <a:endParaRPr lang="en-AU" dirty="0" smtClean="0"/>
          </a:p>
          <a:p>
            <a:r>
              <a:rPr lang="en-AU" dirty="0" smtClean="0"/>
              <a:t>Interpretation</a:t>
            </a:r>
            <a:endParaRPr lang="en-AU" dirty="0"/>
          </a:p>
        </p:txBody>
      </p:sp>
      <p:sp>
        <p:nvSpPr>
          <p:cNvPr id="3" name="Title 2"/>
          <p:cNvSpPr>
            <a:spLocks noGrp="1"/>
          </p:cNvSpPr>
          <p:nvPr>
            <p:ph type="title"/>
          </p:nvPr>
        </p:nvSpPr>
        <p:spPr/>
        <p:txBody>
          <a:bodyPr>
            <a:normAutofit/>
          </a:bodyPr>
          <a:lstStyle/>
          <a:p>
            <a:r>
              <a:rPr lang="en-AU" dirty="0" smtClean="0"/>
              <a:t>Learning Power – A Summary</a:t>
            </a:r>
            <a:endParaRPr lang="en-AU" dirty="0"/>
          </a:p>
        </p:txBody>
      </p:sp>
      <p:pic>
        <p:nvPicPr>
          <p:cNvPr id="4" name="Picture 2"/>
          <p:cNvPicPr>
            <a:picLocks noChangeAspect="1" noChangeArrowheads="1"/>
          </p:cNvPicPr>
          <p:nvPr/>
        </p:nvPicPr>
        <p:blipFill>
          <a:blip r:embed="rId2" cstate="email"/>
          <a:srcRect/>
          <a:stretch>
            <a:fillRect/>
          </a:stretch>
        </p:blipFill>
        <p:spPr bwMode="auto">
          <a:xfrm>
            <a:off x="4143372" y="1428736"/>
            <a:ext cx="2909475" cy="2500330"/>
          </a:xfrm>
          <a:prstGeom prst="rect">
            <a:avLst/>
          </a:prstGeom>
          <a:solidFill>
            <a:srgbClr val="99CCFF"/>
          </a:solidFill>
          <a:ln w="9525">
            <a:noFill/>
            <a:miter lim="800000"/>
            <a:headEnd/>
            <a:tailEnd/>
          </a:ln>
        </p:spPr>
      </p:pic>
      <p:pic>
        <p:nvPicPr>
          <p:cNvPr id="5" name="Picture 3" descr="image012"/>
          <p:cNvPicPr>
            <a:picLocks noChangeAspect="1" noChangeArrowheads="1"/>
          </p:cNvPicPr>
          <p:nvPr/>
        </p:nvPicPr>
        <p:blipFill>
          <a:blip r:embed="rId3" cstate="email"/>
          <a:srcRect/>
          <a:stretch>
            <a:fillRect/>
          </a:stretch>
        </p:blipFill>
        <p:spPr>
          <a:xfrm>
            <a:off x="5715008" y="3929066"/>
            <a:ext cx="1979612" cy="1525587"/>
          </a:xfrm>
          <a:prstGeom prst="rect">
            <a:avLst/>
          </a:prstGeom>
          <a:noFill/>
          <a:ln/>
        </p:spPr>
      </p:pic>
      <p:pic>
        <p:nvPicPr>
          <p:cNvPr id="6" name="Picture 2" descr="C:\Program Files\Microsoft Office\MEDIA\CAGCAT10\j0293240.wmf"/>
          <p:cNvPicPr>
            <a:picLocks noChangeAspect="1" noChangeArrowheads="1"/>
          </p:cNvPicPr>
          <p:nvPr/>
        </p:nvPicPr>
        <p:blipFill>
          <a:blip r:embed="rId4" cstate="email"/>
          <a:srcRect/>
          <a:stretch>
            <a:fillRect/>
          </a:stretch>
        </p:blipFill>
        <p:spPr bwMode="auto">
          <a:xfrm>
            <a:off x="7578547" y="5703113"/>
            <a:ext cx="1565453" cy="115488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r>
              <a:rPr lang="en-US" dirty="0"/>
              <a:t>Key </a:t>
            </a:r>
            <a:r>
              <a:rPr lang="en-US" dirty="0" smtClean="0"/>
              <a:t>Research Questions:</a:t>
            </a:r>
            <a:endParaRPr lang="en-US" dirty="0"/>
          </a:p>
        </p:txBody>
      </p:sp>
      <p:sp>
        <p:nvSpPr>
          <p:cNvPr id="450563" name="Rectangle 3"/>
          <p:cNvSpPr>
            <a:spLocks noGrp="1" noChangeArrowheads="1"/>
          </p:cNvSpPr>
          <p:nvPr>
            <p:ph type="body" idx="1"/>
          </p:nvPr>
        </p:nvSpPr>
        <p:spPr/>
        <p:txBody>
          <a:bodyPr/>
          <a:lstStyle/>
          <a:p>
            <a:pPr>
              <a:lnSpc>
                <a:spcPct val="90000"/>
              </a:lnSpc>
            </a:pPr>
            <a:r>
              <a:rPr lang="en-US"/>
              <a:t>What are the qualities and characteristics of successful learners?</a:t>
            </a:r>
          </a:p>
          <a:p>
            <a:pPr>
              <a:lnSpc>
                <a:spcPct val="90000"/>
              </a:lnSpc>
            </a:pPr>
            <a:endParaRPr lang="en-US"/>
          </a:p>
          <a:p>
            <a:pPr>
              <a:lnSpc>
                <a:spcPct val="90000"/>
              </a:lnSpc>
            </a:pPr>
            <a:r>
              <a:rPr lang="en-US"/>
              <a:t>How can we develop assessment strategies which strengthen these qualities</a:t>
            </a:r>
          </a:p>
          <a:p>
            <a:pPr>
              <a:lnSpc>
                <a:spcPct val="90000"/>
              </a:lnSpc>
            </a:pPr>
            <a:endParaRPr lang="en-US"/>
          </a:p>
          <a:p>
            <a:pPr>
              <a:lnSpc>
                <a:spcPct val="90000"/>
              </a:lnSpc>
            </a:pPr>
            <a:r>
              <a:rPr lang="en-GB"/>
              <a:t>How do we help learners to engage their life story, lifeworlds </a:t>
            </a:r>
            <a:r>
              <a:rPr lang="en-GB" i="1"/>
              <a:t>and communities</a:t>
            </a:r>
            <a:r>
              <a:rPr lang="en-GB"/>
              <a:t> in their learning?</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34" name="Object 2"/>
          <p:cNvGraphicFramePr>
            <a:graphicFrameLocks noChangeAspect="1"/>
          </p:cNvGraphicFramePr>
          <p:nvPr/>
        </p:nvGraphicFramePr>
        <p:xfrm>
          <a:off x="1600200" y="889000"/>
          <a:ext cx="6213475" cy="5511800"/>
        </p:xfrm>
        <a:graphic>
          <a:graphicData uri="http://schemas.openxmlformats.org/presentationml/2006/ole">
            <p:oleObj spid="_x0000_s1026" name="Picture" r:id="rId4" imgW="6397560" imgH="5945040" progId="Word.Picture.8">
              <p:embed/>
            </p:oleObj>
          </a:graphicData>
        </a:graphic>
      </p:graphicFrame>
      <p:sp>
        <p:nvSpPr>
          <p:cNvPr id="658435" name="Text Box 3"/>
          <p:cNvSpPr txBox="1">
            <a:spLocks noChangeArrowheads="1"/>
          </p:cNvSpPr>
          <p:nvPr/>
        </p:nvSpPr>
        <p:spPr bwMode="auto">
          <a:xfrm>
            <a:off x="1066800" y="228600"/>
            <a:ext cx="7239000" cy="396875"/>
          </a:xfrm>
          <a:prstGeom prst="rect">
            <a:avLst/>
          </a:prstGeom>
          <a:noFill/>
          <a:ln w="9525">
            <a:noFill/>
            <a:miter lim="800000"/>
            <a:headEnd/>
            <a:tailEnd/>
          </a:ln>
          <a:effectLst/>
        </p:spPr>
        <p:txBody>
          <a:bodyPr>
            <a:spAutoFit/>
          </a:bodyPr>
          <a:lstStyle/>
          <a:p>
            <a:pPr>
              <a:spcBef>
                <a:spcPct val="50000"/>
              </a:spcBef>
            </a:pPr>
            <a:r>
              <a:rPr lang="en-AU" sz="2000" dirty="0"/>
              <a:t>SCOPING THE LEARNING POWER – BRISTOL UNIVERSITY</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normAutofit/>
          </a:bodyPr>
          <a:lstStyle/>
          <a:p>
            <a:r>
              <a:rPr lang="en-US" dirty="0">
                <a:solidFill>
                  <a:srgbClr val="CCFFFF"/>
                </a:solidFill>
              </a:rPr>
              <a:t>Seven Dimensions of</a:t>
            </a:r>
            <a:br>
              <a:rPr lang="en-US" dirty="0">
                <a:solidFill>
                  <a:srgbClr val="CCFFFF"/>
                </a:solidFill>
              </a:rPr>
            </a:br>
            <a:r>
              <a:rPr lang="en-US" dirty="0">
                <a:solidFill>
                  <a:srgbClr val="CCFFFF"/>
                </a:solidFill>
              </a:rPr>
              <a:t> Learning Power</a:t>
            </a:r>
            <a:endParaRPr lang="en-US" dirty="0"/>
          </a:p>
        </p:txBody>
      </p:sp>
      <p:sp>
        <p:nvSpPr>
          <p:cNvPr id="118787" name="Rectangle 3"/>
          <p:cNvSpPr>
            <a:spLocks noGrp="1" noChangeArrowheads="1"/>
          </p:cNvSpPr>
          <p:nvPr>
            <p:ph type="body" sz="half" idx="1"/>
          </p:nvPr>
        </p:nvSpPr>
        <p:spPr>
          <a:xfrm>
            <a:off x="1066800" y="5181600"/>
            <a:ext cx="3695700" cy="914400"/>
          </a:xfrm>
        </p:spPr>
        <p:txBody>
          <a:bodyPr/>
          <a:lstStyle/>
          <a:p>
            <a:pPr>
              <a:lnSpc>
                <a:spcPct val="80000"/>
              </a:lnSpc>
            </a:pPr>
            <a:endParaRPr lang="en-US" sz="600" dirty="0">
              <a:solidFill>
                <a:srgbClr val="CCFFFF"/>
              </a:solidFill>
            </a:endParaRPr>
          </a:p>
          <a:p>
            <a:pPr>
              <a:lnSpc>
                <a:spcPct val="80000"/>
              </a:lnSpc>
            </a:pPr>
            <a:endParaRPr lang="en-US" sz="600" dirty="0">
              <a:solidFill>
                <a:srgbClr val="CCFFFF"/>
              </a:solidFill>
            </a:endParaRPr>
          </a:p>
          <a:p>
            <a:pPr>
              <a:lnSpc>
                <a:spcPct val="80000"/>
              </a:lnSpc>
            </a:pPr>
            <a:endParaRPr lang="en-US" sz="600" dirty="0">
              <a:solidFill>
                <a:srgbClr val="CCFFFF"/>
              </a:solidFill>
            </a:endParaRPr>
          </a:p>
          <a:p>
            <a:pPr>
              <a:lnSpc>
                <a:spcPct val="80000"/>
              </a:lnSpc>
            </a:pPr>
            <a:endParaRPr lang="en-US" sz="600" dirty="0">
              <a:solidFill>
                <a:srgbClr val="CCFFFF"/>
              </a:solidFill>
            </a:endParaRPr>
          </a:p>
          <a:p>
            <a:pPr>
              <a:lnSpc>
                <a:spcPct val="80000"/>
              </a:lnSpc>
            </a:pPr>
            <a:endParaRPr lang="en-US" sz="600" dirty="0"/>
          </a:p>
          <a:p>
            <a:pPr>
              <a:lnSpc>
                <a:spcPct val="80000"/>
              </a:lnSpc>
            </a:pPr>
            <a:endParaRPr lang="en-US" sz="800" dirty="0">
              <a:solidFill>
                <a:srgbClr val="FF3300"/>
              </a:solidFill>
            </a:endParaRPr>
          </a:p>
          <a:p>
            <a:pPr>
              <a:lnSpc>
                <a:spcPct val="80000"/>
              </a:lnSpc>
              <a:buFont typeface="Wingdings" pitchFamily="2" charset="2"/>
              <a:buNone/>
            </a:pPr>
            <a:endParaRPr lang="en-US" sz="800" dirty="0">
              <a:solidFill>
                <a:srgbClr val="FF3300"/>
              </a:solidFill>
            </a:endParaRPr>
          </a:p>
          <a:p>
            <a:pPr>
              <a:lnSpc>
                <a:spcPct val="80000"/>
              </a:lnSpc>
            </a:pPr>
            <a:endParaRPr lang="en-US" sz="800" dirty="0">
              <a:solidFill>
                <a:srgbClr val="FF3300"/>
              </a:solidFill>
            </a:endParaRPr>
          </a:p>
        </p:txBody>
      </p:sp>
      <p:graphicFrame>
        <p:nvGraphicFramePr>
          <p:cNvPr id="118873" name="Group 89"/>
          <p:cNvGraphicFramePr>
            <a:graphicFrameLocks noGrp="1"/>
          </p:cNvGraphicFramePr>
          <p:nvPr>
            <p:ph sz="half" idx="2"/>
          </p:nvPr>
        </p:nvGraphicFramePr>
        <p:xfrm>
          <a:off x="1143000" y="2209800"/>
          <a:ext cx="6781800" cy="3810001"/>
        </p:xfrm>
        <a:graphic>
          <a:graphicData uri="http://schemas.openxmlformats.org/drawingml/2006/table">
            <a:tbl>
              <a:tblPr/>
              <a:tblGrid>
                <a:gridCol w="3319463"/>
                <a:gridCol w="3462337"/>
              </a:tblGrid>
              <a:tr h="584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Changing &amp; learning</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Being stuck &amp; static</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Meaning making</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Data accumulation</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Critical curiosity</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Passivity</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Creativity</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Being rule bound</a:t>
                      </a:r>
                      <a:endParaRPr kumimoji="0" lang="en-AU"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Learning relationships</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Isolation &amp; dependence</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48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Strategic awareness</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Being robotic</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rPr>
                        <a:t>Resilience</a:t>
                      </a:r>
                      <a:endParaRPr kumimoji="0" lang="en-AU" sz="2400" b="0" i="0" u="none" strike="noStrike" cap="none" normalizeH="0" baseline="0" dirty="0" smtClean="0">
                        <a:ln>
                          <a:noFill/>
                        </a:ln>
                        <a:solidFill>
                          <a:schemeClr val="bg2">
                            <a:lumMod val="50000"/>
                          </a:schemeClr>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rPr>
                        <a:t>Fragility &amp; dependence</a:t>
                      </a:r>
                      <a:endParaRPr kumimoji="0" lang="en-AU" sz="2400" b="0" i="0" u="none" strike="noStrike" cap="none" normalizeH="0" baseline="0" dirty="0" smtClean="0">
                        <a:ln>
                          <a:noFill/>
                        </a:ln>
                        <a:solidFill>
                          <a:srgbClr val="FF3300"/>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 name="Group 4"/>
          <p:cNvGrpSpPr>
            <a:grpSpLocks noChangeAspect="1"/>
          </p:cNvGrpSpPr>
          <p:nvPr/>
        </p:nvGrpSpPr>
        <p:grpSpPr bwMode="auto">
          <a:xfrm>
            <a:off x="6735763" y="609600"/>
            <a:ext cx="2408237" cy="1735138"/>
            <a:chOff x="6660" y="6732"/>
            <a:chExt cx="3792" cy="2733"/>
          </a:xfrm>
        </p:grpSpPr>
        <p:sp>
          <p:nvSpPr>
            <p:cNvPr id="118789" name="AutoShape 5"/>
            <p:cNvSpPr>
              <a:spLocks noChangeAspect="1" noChangeArrowheads="1" noTextEdit="1"/>
            </p:cNvSpPr>
            <p:nvPr/>
          </p:nvSpPr>
          <p:spPr bwMode="auto">
            <a:xfrm>
              <a:off x="6660" y="6732"/>
              <a:ext cx="3792" cy="2733"/>
            </a:xfrm>
            <a:prstGeom prst="rect">
              <a:avLst/>
            </a:prstGeom>
            <a:noFill/>
            <a:ln w="9525">
              <a:noFill/>
              <a:miter lim="800000"/>
              <a:headEnd/>
              <a:tailEnd/>
            </a:ln>
          </p:spPr>
          <p:txBody>
            <a:bodyPr/>
            <a:lstStyle/>
            <a:p>
              <a:endParaRPr lang="en-AU" dirty="0"/>
            </a:p>
          </p:txBody>
        </p:sp>
        <p:sp>
          <p:nvSpPr>
            <p:cNvPr id="118790" name="Freeform 6"/>
            <p:cNvSpPr>
              <a:spLocks/>
            </p:cNvSpPr>
            <p:nvPr/>
          </p:nvSpPr>
          <p:spPr bwMode="auto">
            <a:xfrm>
              <a:off x="6791" y="6732"/>
              <a:ext cx="3661" cy="2545"/>
            </a:xfrm>
            <a:custGeom>
              <a:avLst/>
              <a:gdLst/>
              <a:ahLst/>
              <a:cxnLst>
                <a:cxn ang="0">
                  <a:pos x="2120" y="6"/>
                </a:cxn>
                <a:cxn ang="0">
                  <a:pos x="2440" y="68"/>
                </a:cxn>
                <a:cxn ang="0">
                  <a:pos x="2628" y="159"/>
                </a:cxn>
                <a:cxn ang="0">
                  <a:pos x="2919" y="196"/>
                </a:cxn>
                <a:cxn ang="0">
                  <a:pos x="3167" y="458"/>
                </a:cxn>
                <a:cxn ang="0">
                  <a:pos x="3400" y="1040"/>
                </a:cxn>
                <a:cxn ang="0">
                  <a:pos x="3642" y="1276"/>
                </a:cxn>
                <a:cxn ang="0">
                  <a:pos x="3440" y="1252"/>
                </a:cxn>
                <a:cxn ang="0">
                  <a:pos x="3317" y="1403"/>
                </a:cxn>
                <a:cxn ang="0">
                  <a:pos x="3488" y="1518"/>
                </a:cxn>
                <a:cxn ang="0">
                  <a:pos x="3627" y="1597"/>
                </a:cxn>
                <a:cxn ang="0">
                  <a:pos x="3459" y="1655"/>
                </a:cxn>
                <a:cxn ang="0">
                  <a:pos x="3218" y="1619"/>
                </a:cxn>
                <a:cxn ang="0">
                  <a:pos x="3004" y="1935"/>
                </a:cxn>
                <a:cxn ang="0">
                  <a:pos x="2740" y="2218"/>
                </a:cxn>
                <a:cxn ang="0">
                  <a:pos x="2781" y="2348"/>
                </a:cxn>
                <a:cxn ang="0">
                  <a:pos x="2662" y="2453"/>
                </a:cxn>
                <a:cxn ang="0">
                  <a:pos x="2550" y="2233"/>
                </a:cxn>
                <a:cxn ang="0">
                  <a:pos x="2740" y="1883"/>
                </a:cxn>
                <a:cxn ang="0">
                  <a:pos x="2897" y="1650"/>
                </a:cxn>
                <a:cxn ang="0">
                  <a:pos x="3022" y="1417"/>
                </a:cxn>
                <a:cxn ang="0">
                  <a:pos x="2864" y="1237"/>
                </a:cxn>
                <a:cxn ang="0">
                  <a:pos x="2747" y="1111"/>
                </a:cxn>
                <a:cxn ang="0">
                  <a:pos x="2697" y="1304"/>
                </a:cxn>
                <a:cxn ang="0">
                  <a:pos x="2459" y="1288"/>
                </a:cxn>
                <a:cxn ang="0">
                  <a:pos x="2319" y="1391"/>
                </a:cxn>
                <a:cxn ang="0">
                  <a:pos x="2304" y="1775"/>
                </a:cxn>
                <a:cxn ang="0">
                  <a:pos x="2276" y="2336"/>
                </a:cxn>
                <a:cxn ang="0">
                  <a:pos x="2267" y="2484"/>
                </a:cxn>
                <a:cxn ang="0">
                  <a:pos x="2004" y="2507"/>
                </a:cxn>
                <a:cxn ang="0">
                  <a:pos x="1828" y="2480"/>
                </a:cxn>
                <a:cxn ang="0">
                  <a:pos x="1898" y="2306"/>
                </a:cxn>
                <a:cxn ang="0">
                  <a:pos x="1846" y="2135"/>
                </a:cxn>
                <a:cxn ang="0">
                  <a:pos x="1598" y="2402"/>
                </a:cxn>
                <a:cxn ang="0">
                  <a:pos x="1468" y="2526"/>
                </a:cxn>
                <a:cxn ang="0">
                  <a:pos x="1248" y="2413"/>
                </a:cxn>
                <a:cxn ang="0">
                  <a:pos x="1372" y="2181"/>
                </a:cxn>
                <a:cxn ang="0">
                  <a:pos x="1517" y="1849"/>
                </a:cxn>
                <a:cxn ang="0">
                  <a:pos x="1420" y="1679"/>
                </a:cxn>
                <a:cxn ang="0">
                  <a:pos x="1269" y="1679"/>
                </a:cxn>
                <a:cxn ang="0">
                  <a:pos x="1048" y="1885"/>
                </a:cxn>
                <a:cxn ang="0">
                  <a:pos x="1055" y="2430"/>
                </a:cxn>
                <a:cxn ang="0">
                  <a:pos x="948" y="2469"/>
                </a:cxn>
                <a:cxn ang="0">
                  <a:pos x="707" y="2460"/>
                </a:cxn>
                <a:cxn ang="0">
                  <a:pos x="448" y="2542"/>
                </a:cxn>
                <a:cxn ang="0">
                  <a:pos x="280" y="2375"/>
                </a:cxn>
                <a:cxn ang="0">
                  <a:pos x="299" y="1829"/>
                </a:cxn>
                <a:cxn ang="0">
                  <a:pos x="106" y="1485"/>
                </a:cxn>
                <a:cxn ang="0">
                  <a:pos x="148" y="1908"/>
                </a:cxn>
                <a:cxn ang="0">
                  <a:pos x="34" y="2003"/>
                </a:cxn>
                <a:cxn ang="0">
                  <a:pos x="21" y="1623"/>
                </a:cxn>
                <a:cxn ang="0">
                  <a:pos x="88" y="812"/>
                </a:cxn>
                <a:cxn ang="0">
                  <a:pos x="298" y="226"/>
                </a:cxn>
                <a:cxn ang="0">
                  <a:pos x="785" y="8"/>
                </a:cxn>
                <a:cxn ang="0">
                  <a:pos x="1194" y="56"/>
                </a:cxn>
                <a:cxn ang="0">
                  <a:pos x="1453" y="68"/>
                </a:cxn>
                <a:cxn ang="0">
                  <a:pos x="1649" y="45"/>
                </a:cxn>
              </a:cxnLst>
              <a:rect l="0" t="0" r="r" b="b"/>
              <a:pathLst>
                <a:path w="3661" h="2545">
                  <a:moveTo>
                    <a:pt x="1781" y="19"/>
                  </a:moveTo>
                  <a:lnTo>
                    <a:pt x="1815" y="13"/>
                  </a:lnTo>
                  <a:lnTo>
                    <a:pt x="1851" y="9"/>
                  </a:lnTo>
                  <a:lnTo>
                    <a:pt x="1889" y="5"/>
                  </a:lnTo>
                  <a:lnTo>
                    <a:pt x="1926" y="2"/>
                  </a:lnTo>
                  <a:lnTo>
                    <a:pt x="1964" y="0"/>
                  </a:lnTo>
                  <a:lnTo>
                    <a:pt x="2003" y="0"/>
                  </a:lnTo>
                  <a:lnTo>
                    <a:pt x="2042" y="0"/>
                  </a:lnTo>
                  <a:lnTo>
                    <a:pt x="2081" y="3"/>
                  </a:lnTo>
                  <a:lnTo>
                    <a:pt x="2120" y="6"/>
                  </a:lnTo>
                  <a:lnTo>
                    <a:pt x="2157" y="10"/>
                  </a:lnTo>
                  <a:lnTo>
                    <a:pt x="2196" y="16"/>
                  </a:lnTo>
                  <a:lnTo>
                    <a:pt x="2234" y="25"/>
                  </a:lnTo>
                  <a:lnTo>
                    <a:pt x="2270" y="33"/>
                  </a:lnTo>
                  <a:lnTo>
                    <a:pt x="2304" y="44"/>
                  </a:lnTo>
                  <a:lnTo>
                    <a:pt x="2339" y="55"/>
                  </a:lnTo>
                  <a:lnTo>
                    <a:pt x="2372" y="68"/>
                  </a:lnTo>
                  <a:lnTo>
                    <a:pt x="2395" y="65"/>
                  </a:lnTo>
                  <a:lnTo>
                    <a:pt x="2418" y="65"/>
                  </a:lnTo>
                  <a:lnTo>
                    <a:pt x="2440" y="68"/>
                  </a:lnTo>
                  <a:lnTo>
                    <a:pt x="2460" y="75"/>
                  </a:lnTo>
                  <a:lnTo>
                    <a:pt x="2479" y="84"/>
                  </a:lnTo>
                  <a:lnTo>
                    <a:pt x="2498" y="94"/>
                  </a:lnTo>
                  <a:lnTo>
                    <a:pt x="2517" y="104"/>
                  </a:lnTo>
                  <a:lnTo>
                    <a:pt x="2534" y="115"/>
                  </a:lnTo>
                  <a:lnTo>
                    <a:pt x="2553" y="127"/>
                  </a:lnTo>
                  <a:lnTo>
                    <a:pt x="2570" y="137"/>
                  </a:lnTo>
                  <a:lnTo>
                    <a:pt x="2589" y="147"/>
                  </a:lnTo>
                  <a:lnTo>
                    <a:pt x="2607" y="154"/>
                  </a:lnTo>
                  <a:lnTo>
                    <a:pt x="2628" y="159"/>
                  </a:lnTo>
                  <a:lnTo>
                    <a:pt x="2648" y="161"/>
                  </a:lnTo>
                  <a:lnTo>
                    <a:pt x="2668" y="159"/>
                  </a:lnTo>
                  <a:lnTo>
                    <a:pt x="2691" y="153"/>
                  </a:lnTo>
                  <a:lnTo>
                    <a:pt x="2727" y="150"/>
                  </a:lnTo>
                  <a:lnTo>
                    <a:pt x="2762" y="150"/>
                  </a:lnTo>
                  <a:lnTo>
                    <a:pt x="2795" y="153"/>
                  </a:lnTo>
                  <a:lnTo>
                    <a:pt x="2827" y="160"/>
                  </a:lnTo>
                  <a:lnTo>
                    <a:pt x="2858" y="169"/>
                  </a:lnTo>
                  <a:lnTo>
                    <a:pt x="2889" y="182"/>
                  </a:lnTo>
                  <a:lnTo>
                    <a:pt x="2919" y="196"/>
                  </a:lnTo>
                  <a:lnTo>
                    <a:pt x="2948" y="212"/>
                  </a:lnTo>
                  <a:lnTo>
                    <a:pt x="2975" y="231"/>
                  </a:lnTo>
                  <a:lnTo>
                    <a:pt x="3001" y="252"/>
                  </a:lnTo>
                  <a:lnTo>
                    <a:pt x="3027" y="275"/>
                  </a:lnTo>
                  <a:lnTo>
                    <a:pt x="3050" y="298"/>
                  </a:lnTo>
                  <a:lnTo>
                    <a:pt x="3075" y="324"/>
                  </a:lnTo>
                  <a:lnTo>
                    <a:pt x="3097" y="350"/>
                  </a:lnTo>
                  <a:lnTo>
                    <a:pt x="3118" y="377"/>
                  </a:lnTo>
                  <a:lnTo>
                    <a:pt x="3138" y="405"/>
                  </a:lnTo>
                  <a:lnTo>
                    <a:pt x="3167" y="458"/>
                  </a:lnTo>
                  <a:lnTo>
                    <a:pt x="3193" y="514"/>
                  </a:lnTo>
                  <a:lnTo>
                    <a:pt x="3216" y="573"/>
                  </a:lnTo>
                  <a:lnTo>
                    <a:pt x="3238" y="633"/>
                  </a:lnTo>
                  <a:lnTo>
                    <a:pt x="3257" y="694"/>
                  </a:lnTo>
                  <a:lnTo>
                    <a:pt x="3277" y="754"/>
                  </a:lnTo>
                  <a:lnTo>
                    <a:pt x="3297" y="816"/>
                  </a:lnTo>
                  <a:lnTo>
                    <a:pt x="3319" y="875"/>
                  </a:lnTo>
                  <a:lnTo>
                    <a:pt x="3342" y="932"/>
                  </a:lnTo>
                  <a:lnTo>
                    <a:pt x="3369" y="989"/>
                  </a:lnTo>
                  <a:lnTo>
                    <a:pt x="3400" y="1040"/>
                  </a:lnTo>
                  <a:lnTo>
                    <a:pt x="3436" y="1089"/>
                  </a:lnTo>
                  <a:lnTo>
                    <a:pt x="3476" y="1134"/>
                  </a:lnTo>
                  <a:lnTo>
                    <a:pt x="3524" y="1174"/>
                  </a:lnTo>
                  <a:lnTo>
                    <a:pt x="3578" y="1207"/>
                  </a:lnTo>
                  <a:lnTo>
                    <a:pt x="3640" y="1236"/>
                  </a:lnTo>
                  <a:lnTo>
                    <a:pt x="3648" y="1243"/>
                  </a:lnTo>
                  <a:lnTo>
                    <a:pt x="3655" y="1249"/>
                  </a:lnTo>
                  <a:lnTo>
                    <a:pt x="3661" y="1255"/>
                  </a:lnTo>
                  <a:lnTo>
                    <a:pt x="3661" y="1263"/>
                  </a:lnTo>
                  <a:lnTo>
                    <a:pt x="3642" y="1276"/>
                  </a:lnTo>
                  <a:lnTo>
                    <a:pt x="3622" y="1283"/>
                  </a:lnTo>
                  <a:lnTo>
                    <a:pt x="3602" y="1288"/>
                  </a:lnTo>
                  <a:lnTo>
                    <a:pt x="3583" y="1288"/>
                  </a:lnTo>
                  <a:lnTo>
                    <a:pt x="3561" y="1286"/>
                  </a:lnTo>
                  <a:lnTo>
                    <a:pt x="3541" y="1283"/>
                  </a:lnTo>
                  <a:lnTo>
                    <a:pt x="3519" y="1282"/>
                  </a:lnTo>
                  <a:lnTo>
                    <a:pt x="3496" y="1283"/>
                  </a:lnTo>
                  <a:lnTo>
                    <a:pt x="3479" y="1270"/>
                  </a:lnTo>
                  <a:lnTo>
                    <a:pt x="3460" y="1260"/>
                  </a:lnTo>
                  <a:lnTo>
                    <a:pt x="3440" y="1252"/>
                  </a:lnTo>
                  <a:lnTo>
                    <a:pt x="3421" y="1245"/>
                  </a:lnTo>
                  <a:lnTo>
                    <a:pt x="3401" y="1237"/>
                  </a:lnTo>
                  <a:lnTo>
                    <a:pt x="3381" y="1230"/>
                  </a:lnTo>
                  <a:lnTo>
                    <a:pt x="3361" y="1223"/>
                  </a:lnTo>
                  <a:lnTo>
                    <a:pt x="3340" y="1216"/>
                  </a:lnTo>
                  <a:lnTo>
                    <a:pt x="3333" y="1259"/>
                  </a:lnTo>
                  <a:lnTo>
                    <a:pt x="3327" y="1304"/>
                  </a:lnTo>
                  <a:lnTo>
                    <a:pt x="3317" y="1348"/>
                  </a:lnTo>
                  <a:lnTo>
                    <a:pt x="3301" y="1390"/>
                  </a:lnTo>
                  <a:lnTo>
                    <a:pt x="3317" y="1403"/>
                  </a:lnTo>
                  <a:lnTo>
                    <a:pt x="3335" y="1416"/>
                  </a:lnTo>
                  <a:lnTo>
                    <a:pt x="3350" y="1429"/>
                  </a:lnTo>
                  <a:lnTo>
                    <a:pt x="3366" y="1442"/>
                  </a:lnTo>
                  <a:lnTo>
                    <a:pt x="3384" y="1455"/>
                  </a:lnTo>
                  <a:lnTo>
                    <a:pt x="3401" y="1466"/>
                  </a:lnTo>
                  <a:lnTo>
                    <a:pt x="3417" y="1478"/>
                  </a:lnTo>
                  <a:lnTo>
                    <a:pt x="3434" y="1489"/>
                  </a:lnTo>
                  <a:lnTo>
                    <a:pt x="3451" y="1499"/>
                  </a:lnTo>
                  <a:lnTo>
                    <a:pt x="3470" y="1509"/>
                  </a:lnTo>
                  <a:lnTo>
                    <a:pt x="3488" y="1518"/>
                  </a:lnTo>
                  <a:lnTo>
                    <a:pt x="3506" y="1526"/>
                  </a:lnTo>
                  <a:lnTo>
                    <a:pt x="3525" y="1535"/>
                  </a:lnTo>
                  <a:lnTo>
                    <a:pt x="3544" y="1542"/>
                  </a:lnTo>
                  <a:lnTo>
                    <a:pt x="3563" y="1548"/>
                  </a:lnTo>
                  <a:lnTo>
                    <a:pt x="3583" y="1554"/>
                  </a:lnTo>
                  <a:lnTo>
                    <a:pt x="3594" y="1560"/>
                  </a:lnTo>
                  <a:lnTo>
                    <a:pt x="3604" y="1567"/>
                  </a:lnTo>
                  <a:lnTo>
                    <a:pt x="3613" y="1575"/>
                  </a:lnTo>
                  <a:lnTo>
                    <a:pt x="3620" y="1585"/>
                  </a:lnTo>
                  <a:lnTo>
                    <a:pt x="3627" y="1597"/>
                  </a:lnTo>
                  <a:lnTo>
                    <a:pt x="3632" y="1608"/>
                  </a:lnTo>
                  <a:lnTo>
                    <a:pt x="3636" y="1620"/>
                  </a:lnTo>
                  <a:lnTo>
                    <a:pt x="3640" y="1631"/>
                  </a:lnTo>
                  <a:lnTo>
                    <a:pt x="3615" y="1644"/>
                  </a:lnTo>
                  <a:lnTo>
                    <a:pt x="3589" y="1653"/>
                  </a:lnTo>
                  <a:lnTo>
                    <a:pt x="3563" y="1659"/>
                  </a:lnTo>
                  <a:lnTo>
                    <a:pt x="3537" y="1660"/>
                  </a:lnTo>
                  <a:lnTo>
                    <a:pt x="3511" y="1660"/>
                  </a:lnTo>
                  <a:lnTo>
                    <a:pt x="3485" y="1659"/>
                  </a:lnTo>
                  <a:lnTo>
                    <a:pt x="3459" y="1655"/>
                  </a:lnTo>
                  <a:lnTo>
                    <a:pt x="3433" y="1649"/>
                  </a:lnTo>
                  <a:lnTo>
                    <a:pt x="3408" y="1642"/>
                  </a:lnTo>
                  <a:lnTo>
                    <a:pt x="3382" y="1634"/>
                  </a:lnTo>
                  <a:lnTo>
                    <a:pt x="3358" y="1626"/>
                  </a:lnTo>
                  <a:lnTo>
                    <a:pt x="3332" y="1616"/>
                  </a:lnTo>
                  <a:lnTo>
                    <a:pt x="3307" y="1607"/>
                  </a:lnTo>
                  <a:lnTo>
                    <a:pt x="3283" y="1598"/>
                  </a:lnTo>
                  <a:lnTo>
                    <a:pt x="3258" y="1591"/>
                  </a:lnTo>
                  <a:lnTo>
                    <a:pt x="3234" y="1584"/>
                  </a:lnTo>
                  <a:lnTo>
                    <a:pt x="3218" y="1619"/>
                  </a:lnTo>
                  <a:lnTo>
                    <a:pt x="3200" y="1653"/>
                  </a:lnTo>
                  <a:lnTo>
                    <a:pt x="3183" y="1688"/>
                  </a:lnTo>
                  <a:lnTo>
                    <a:pt x="3164" y="1721"/>
                  </a:lnTo>
                  <a:lnTo>
                    <a:pt x="3144" y="1754"/>
                  </a:lnTo>
                  <a:lnTo>
                    <a:pt x="3124" y="1787"/>
                  </a:lnTo>
                  <a:lnTo>
                    <a:pt x="3102" y="1820"/>
                  </a:lnTo>
                  <a:lnTo>
                    <a:pt x="3079" y="1853"/>
                  </a:lnTo>
                  <a:lnTo>
                    <a:pt x="3056" y="1882"/>
                  </a:lnTo>
                  <a:lnTo>
                    <a:pt x="3030" y="1909"/>
                  </a:lnTo>
                  <a:lnTo>
                    <a:pt x="3004" y="1935"/>
                  </a:lnTo>
                  <a:lnTo>
                    <a:pt x="2975" y="1962"/>
                  </a:lnTo>
                  <a:lnTo>
                    <a:pt x="2945" y="1988"/>
                  </a:lnTo>
                  <a:lnTo>
                    <a:pt x="2916" y="2014"/>
                  </a:lnTo>
                  <a:lnTo>
                    <a:pt x="2886" y="2041"/>
                  </a:lnTo>
                  <a:lnTo>
                    <a:pt x="2857" y="2069"/>
                  </a:lnTo>
                  <a:lnTo>
                    <a:pt x="2830" y="2096"/>
                  </a:lnTo>
                  <a:lnTo>
                    <a:pt x="2804" y="2125"/>
                  </a:lnTo>
                  <a:lnTo>
                    <a:pt x="2779" y="2155"/>
                  </a:lnTo>
                  <a:lnTo>
                    <a:pt x="2758" y="2185"/>
                  </a:lnTo>
                  <a:lnTo>
                    <a:pt x="2740" y="2218"/>
                  </a:lnTo>
                  <a:lnTo>
                    <a:pt x="2726" y="2253"/>
                  </a:lnTo>
                  <a:lnTo>
                    <a:pt x="2716" y="2289"/>
                  </a:lnTo>
                  <a:lnTo>
                    <a:pt x="2711" y="2326"/>
                  </a:lnTo>
                  <a:lnTo>
                    <a:pt x="2720" y="2332"/>
                  </a:lnTo>
                  <a:lnTo>
                    <a:pt x="2730" y="2338"/>
                  </a:lnTo>
                  <a:lnTo>
                    <a:pt x="2740" y="2342"/>
                  </a:lnTo>
                  <a:lnTo>
                    <a:pt x="2750" y="2346"/>
                  </a:lnTo>
                  <a:lnTo>
                    <a:pt x="2760" y="2348"/>
                  </a:lnTo>
                  <a:lnTo>
                    <a:pt x="2770" y="2349"/>
                  </a:lnTo>
                  <a:lnTo>
                    <a:pt x="2781" y="2348"/>
                  </a:lnTo>
                  <a:lnTo>
                    <a:pt x="2789" y="2345"/>
                  </a:lnTo>
                  <a:lnTo>
                    <a:pt x="2804" y="2362"/>
                  </a:lnTo>
                  <a:lnTo>
                    <a:pt x="2805" y="2377"/>
                  </a:lnTo>
                  <a:lnTo>
                    <a:pt x="2798" y="2385"/>
                  </a:lnTo>
                  <a:lnTo>
                    <a:pt x="2785" y="2394"/>
                  </a:lnTo>
                  <a:lnTo>
                    <a:pt x="2772" y="2404"/>
                  </a:lnTo>
                  <a:lnTo>
                    <a:pt x="2760" y="2415"/>
                  </a:lnTo>
                  <a:lnTo>
                    <a:pt x="2755" y="2431"/>
                  </a:lnTo>
                  <a:lnTo>
                    <a:pt x="2759" y="2453"/>
                  </a:lnTo>
                  <a:lnTo>
                    <a:pt x="2662" y="2453"/>
                  </a:lnTo>
                  <a:lnTo>
                    <a:pt x="2648" y="2443"/>
                  </a:lnTo>
                  <a:lnTo>
                    <a:pt x="2633" y="2431"/>
                  </a:lnTo>
                  <a:lnTo>
                    <a:pt x="2619" y="2417"/>
                  </a:lnTo>
                  <a:lnTo>
                    <a:pt x="2605" y="2402"/>
                  </a:lnTo>
                  <a:lnTo>
                    <a:pt x="2590" y="2385"/>
                  </a:lnTo>
                  <a:lnTo>
                    <a:pt x="2577" y="2369"/>
                  </a:lnTo>
                  <a:lnTo>
                    <a:pt x="2566" y="2352"/>
                  </a:lnTo>
                  <a:lnTo>
                    <a:pt x="2557" y="2336"/>
                  </a:lnTo>
                  <a:lnTo>
                    <a:pt x="2547" y="2283"/>
                  </a:lnTo>
                  <a:lnTo>
                    <a:pt x="2550" y="2233"/>
                  </a:lnTo>
                  <a:lnTo>
                    <a:pt x="2561" y="2185"/>
                  </a:lnTo>
                  <a:lnTo>
                    <a:pt x="2581" y="2139"/>
                  </a:lnTo>
                  <a:lnTo>
                    <a:pt x="2606" y="2096"/>
                  </a:lnTo>
                  <a:lnTo>
                    <a:pt x="2632" y="2056"/>
                  </a:lnTo>
                  <a:lnTo>
                    <a:pt x="2659" y="2017"/>
                  </a:lnTo>
                  <a:lnTo>
                    <a:pt x="2682" y="1980"/>
                  </a:lnTo>
                  <a:lnTo>
                    <a:pt x="2695" y="1955"/>
                  </a:lnTo>
                  <a:lnTo>
                    <a:pt x="2710" y="1931"/>
                  </a:lnTo>
                  <a:lnTo>
                    <a:pt x="2726" y="1908"/>
                  </a:lnTo>
                  <a:lnTo>
                    <a:pt x="2740" y="1883"/>
                  </a:lnTo>
                  <a:lnTo>
                    <a:pt x="2756" y="1860"/>
                  </a:lnTo>
                  <a:lnTo>
                    <a:pt x="2772" y="1837"/>
                  </a:lnTo>
                  <a:lnTo>
                    <a:pt x="2788" y="1814"/>
                  </a:lnTo>
                  <a:lnTo>
                    <a:pt x="2805" y="1791"/>
                  </a:lnTo>
                  <a:lnTo>
                    <a:pt x="2821" y="1768"/>
                  </a:lnTo>
                  <a:lnTo>
                    <a:pt x="2837" y="1745"/>
                  </a:lnTo>
                  <a:lnTo>
                    <a:pt x="2853" y="1721"/>
                  </a:lnTo>
                  <a:lnTo>
                    <a:pt x="2867" y="1698"/>
                  </a:lnTo>
                  <a:lnTo>
                    <a:pt x="2883" y="1675"/>
                  </a:lnTo>
                  <a:lnTo>
                    <a:pt x="2897" y="1650"/>
                  </a:lnTo>
                  <a:lnTo>
                    <a:pt x="2910" y="1626"/>
                  </a:lnTo>
                  <a:lnTo>
                    <a:pt x="2923" y="1601"/>
                  </a:lnTo>
                  <a:lnTo>
                    <a:pt x="2941" y="1583"/>
                  </a:lnTo>
                  <a:lnTo>
                    <a:pt x="2957" y="1564"/>
                  </a:lnTo>
                  <a:lnTo>
                    <a:pt x="2972" y="1542"/>
                  </a:lnTo>
                  <a:lnTo>
                    <a:pt x="2985" y="1519"/>
                  </a:lnTo>
                  <a:lnTo>
                    <a:pt x="2998" y="1495"/>
                  </a:lnTo>
                  <a:lnTo>
                    <a:pt x="3009" y="1470"/>
                  </a:lnTo>
                  <a:lnTo>
                    <a:pt x="3016" y="1445"/>
                  </a:lnTo>
                  <a:lnTo>
                    <a:pt x="3022" y="1417"/>
                  </a:lnTo>
                  <a:lnTo>
                    <a:pt x="3000" y="1404"/>
                  </a:lnTo>
                  <a:lnTo>
                    <a:pt x="2980" y="1390"/>
                  </a:lnTo>
                  <a:lnTo>
                    <a:pt x="2961" y="1374"/>
                  </a:lnTo>
                  <a:lnTo>
                    <a:pt x="2945" y="1357"/>
                  </a:lnTo>
                  <a:lnTo>
                    <a:pt x="2929" y="1338"/>
                  </a:lnTo>
                  <a:lnTo>
                    <a:pt x="2915" y="1319"/>
                  </a:lnTo>
                  <a:lnTo>
                    <a:pt x="2902" y="1299"/>
                  </a:lnTo>
                  <a:lnTo>
                    <a:pt x="2889" y="1279"/>
                  </a:lnTo>
                  <a:lnTo>
                    <a:pt x="2877" y="1258"/>
                  </a:lnTo>
                  <a:lnTo>
                    <a:pt x="2864" y="1237"/>
                  </a:lnTo>
                  <a:lnTo>
                    <a:pt x="2851" y="1216"/>
                  </a:lnTo>
                  <a:lnTo>
                    <a:pt x="2840" y="1194"/>
                  </a:lnTo>
                  <a:lnTo>
                    <a:pt x="2825" y="1173"/>
                  </a:lnTo>
                  <a:lnTo>
                    <a:pt x="2811" y="1151"/>
                  </a:lnTo>
                  <a:lnTo>
                    <a:pt x="2796" y="1131"/>
                  </a:lnTo>
                  <a:lnTo>
                    <a:pt x="2779" y="1111"/>
                  </a:lnTo>
                  <a:lnTo>
                    <a:pt x="2772" y="1111"/>
                  </a:lnTo>
                  <a:lnTo>
                    <a:pt x="2763" y="1111"/>
                  </a:lnTo>
                  <a:lnTo>
                    <a:pt x="2756" y="1111"/>
                  </a:lnTo>
                  <a:lnTo>
                    <a:pt x="2747" y="1111"/>
                  </a:lnTo>
                  <a:lnTo>
                    <a:pt x="2740" y="1111"/>
                  </a:lnTo>
                  <a:lnTo>
                    <a:pt x="2733" y="1108"/>
                  </a:lnTo>
                  <a:lnTo>
                    <a:pt x="2727" y="1105"/>
                  </a:lnTo>
                  <a:lnTo>
                    <a:pt x="2721" y="1101"/>
                  </a:lnTo>
                  <a:lnTo>
                    <a:pt x="2713" y="1144"/>
                  </a:lnTo>
                  <a:lnTo>
                    <a:pt x="2710" y="1190"/>
                  </a:lnTo>
                  <a:lnTo>
                    <a:pt x="2714" y="1235"/>
                  </a:lnTo>
                  <a:lnTo>
                    <a:pt x="2732" y="1273"/>
                  </a:lnTo>
                  <a:lnTo>
                    <a:pt x="2716" y="1291"/>
                  </a:lnTo>
                  <a:lnTo>
                    <a:pt x="2697" y="1304"/>
                  </a:lnTo>
                  <a:lnTo>
                    <a:pt x="2678" y="1314"/>
                  </a:lnTo>
                  <a:lnTo>
                    <a:pt x="2657" y="1319"/>
                  </a:lnTo>
                  <a:lnTo>
                    <a:pt x="2633" y="1322"/>
                  </a:lnTo>
                  <a:lnTo>
                    <a:pt x="2610" y="1322"/>
                  </a:lnTo>
                  <a:lnTo>
                    <a:pt x="2586" y="1319"/>
                  </a:lnTo>
                  <a:lnTo>
                    <a:pt x="2561" y="1315"/>
                  </a:lnTo>
                  <a:lnTo>
                    <a:pt x="2535" y="1309"/>
                  </a:lnTo>
                  <a:lnTo>
                    <a:pt x="2509" y="1302"/>
                  </a:lnTo>
                  <a:lnTo>
                    <a:pt x="2483" y="1295"/>
                  </a:lnTo>
                  <a:lnTo>
                    <a:pt x="2459" y="1288"/>
                  </a:lnTo>
                  <a:lnTo>
                    <a:pt x="2433" y="1281"/>
                  </a:lnTo>
                  <a:lnTo>
                    <a:pt x="2408" y="1273"/>
                  </a:lnTo>
                  <a:lnTo>
                    <a:pt x="2385" y="1268"/>
                  </a:lnTo>
                  <a:lnTo>
                    <a:pt x="2362" y="1263"/>
                  </a:lnTo>
                  <a:lnTo>
                    <a:pt x="2351" y="1282"/>
                  </a:lnTo>
                  <a:lnTo>
                    <a:pt x="2352" y="1309"/>
                  </a:lnTo>
                  <a:lnTo>
                    <a:pt x="2354" y="1338"/>
                  </a:lnTo>
                  <a:lnTo>
                    <a:pt x="2345" y="1363"/>
                  </a:lnTo>
                  <a:lnTo>
                    <a:pt x="2328" y="1375"/>
                  </a:lnTo>
                  <a:lnTo>
                    <a:pt x="2319" y="1391"/>
                  </a:lnTo>
                  <a:lnTo>
                    <a:pt x="2315" y="1409"/>
                  </a:lnTo>
                  <a:lnTo>
                    <a:pt x="2313" y="1427"/>
                  </a:lnTo>
                  <a:lnTo>
                    <a:pt x="2315" y="1447"/>
                  </a:lnTo>
                  <a:lnTo>
                    <a:pt x="2316" y="1468"/>
                  </a:lnTo>
                  <a:lnTo>
                    <a:pt x="2316" y="1488"/>
                  </a:lnTo>
                  <a:lnTo>
                    <a:pt x="2315" y="1506"/>
                  </a:lnTo>
                  <a:lnTo>
                    <a:pt x="2325" y="1574"/>
                  </a:lnTo>
                  <a:lnTo>
                    <a:pt x="2320" y="1642"/>
                  </a:lnTo>
                  <a:lnTo>
                    <a:pt x="2310" y="1709"/>
                  </a:lnTo>
                  <a:lnTo>
                    <a:pt x="2304" y="1775"/>
                  </a:lnTo>
                  <a:lnTo>
                    <a:pt x="2325" y="1795"/>
                  </a:lnTo>
                  <a:lnTo>
                    <a:pt x="2304" y="1816"/>
                  </a:lnTo>
                  <a:lnTo>
                    <a:pt x="2304" y="1879"/>
                  </a:lnTo>
                  <a:lnTo>
                    <a:pt x="2300" y="1942"/>
                  </a:lnTo>
                  <a:lnTo>
                    <a:pt x="2293" y="2008"/>
                  </a:lnTo>
                  <a:lnTo>
                    <a:pt x="2284" y="2073"/>
                  </a:lnTo>
                  <a:lnTo>
                    <a:pt x="2277" y="2139"/>
                  </a:lnTo>
                  <a:lnTo>
                    <a:pt x="2273" y="2205"/>
                  </a:lnTo>
                  <a:lnTo>
                    <a:pt x="2271" y="2270"/>
                  </a:lnTo>
                  <a:lnTo>
                    <a:pt x="2276" y="2336"/>
                  </a:lnTo>
                  <a:lnTo>
                    <a:pt x="2291" y="2345"/>
                  </a:lnTo>
                  <a:lnTo>
                    <a:pt x="2303" y="2358"/>
                  </a:lnTo>
                  <a:lnTo>
                    <a:pt x="2310" y="2372"/>
                  </a:lnTo>
                  <a:lnTo>
                    <a:pt x="2315" y="2388"/>
                  </a:lnTo>
                  <a:lnTo>
                    <a:pt x="2315" y="2404"/>
                  </a:lnTo>
                  <a:lnTo>
                    <a:pt x="2313" y="2421"/>
                  </a:lnTo>
                  <a:lnTo>
                    <a:pt x="2309" y="2437"/>
                  </a:lnTo>
                  <a:lnTo>
                    <a:pt x="2304" y="2453"/>
                  </a:lnTo>
                  <a:lnTo>
                    <a:pt x="2287" y="2470"/>
                  </a:lnTo>
                  <a:lnTo>
                    <a:pt x="2267" y="2484"/>
                  </a:lnTo>
                  <a:lnTo>
                    <a:pt x="2245" y="2496"/>
                  </a:lnTo>
                  <a:lnTo>
                    <a:pt x="2222" y="2503"/>
                  </a:lnTo>
                  <a:lnTo>
                    <a:pt x="2196" y="2509"/>
                  </a:lnTo>
                  <a:lnTo>
                    <a:pt x="2170" y="2512"/>
                  </a:lnTo>
                  <a:lnTo>
                    <a:pt x="2143" y="2513"/>
                  </a:lnTo>
                  <a:lnTo>
                    <a:pt x="2115" y="2513"/>
                  </a:lnTo>
                  <a:lnTo>
                    <a:pt x="2088" y="2512"/>
                  </a:lnTo>
                  <a:lnTo>
                    <a:pt x="2059" y="2510"/>
                  </a:lnTo>
                  <a:lnTo>
                    <a:pt x="2032" y="2509"/>
                  </a:lnTo>
                  <a:lnTo>
                    <a:pt x="2004" y="2507"/>
                  </a:lnTo>
                  <a:lnTo>
                    <a:pt x="1978" y="2506"/>
                  </a:lnTo>
                  <a:lnTo>
                    <a:pt x="1954" y="2506"/>
                  </a:lnTo>
                  <a:lnTo>
                    <a:pt x="1929" y="2507"/>
                  </a:lnTo>
                  <a:lnTo>
                    <a:pt x="1908" y="2510"/>
                  </a:lnTo>
                  <a:lnTo>
                    <a:pt x="1895" y="2506"/>
                  </a:lnTo>
                  <a:lnTo>
                    <a:pt x="1880" y="2503"/>
                  </a:lnTo>
                  <a:lnTo>
                    <a:pt x="1866" y="2499"/>
                  </a:lnTo>
                  <a:lnTo>
                    <a:pt x="1853" y="2493"/>
                  </a:lnTo>
                  <a:lnTo>
                    <a:pt x="1840" y="2487"/>
                  </a:lnTo>
                  <a:lnTo>
                    <a:pt x="1828" y="2480"/>
                  </a:lnTo>
                  <a:lnTo>
                    <a:pt x="1818" y="2471"/>
                  </a:lnTo>
                  <a:lnTo>
                    <a:pt x="1811" y="2460"/>
                  </a:lnTo>
                  <a:lnTo>
                    <a:pt x="1804" y="2437"/>
                  </a:lnTo>
                  <a:lnTo>
                    <a:pt x="1807" y="2415"/>
                  </a:lnTo>
                  <a:lnTo>
                    <a:pt x="1815" y="2395"/>
                  </a:lnTo>
                  <a:lnTo>
                    <a:pt x="1830" y="2375"/>
                  </a:lnTo>
                  <a:lnTo>
                    <a:pt x="1847" y="2356"/>
                  </a:lnTo>
                  <a:lnTo>
                    <a:pt x="1864" y="2339"/>
                  </a:lnTo>
                  <a:lnTo>
                    <a:pt x="1883" y="2322"/>
                  </a:lnTo>
                  <a:lnTo>
                    <a:pt x="1898" y="2306"/>
                  </a:lnTo>
                  <a:lnTo>
                    <a:pt x="1906" y="2197"/>
                  </a:lnTo>
                  <a:lnTo>
                    <a:pt x="1908" y="2076"/>
                  </a:lnTo>
                  <a:lnTo>
                    <a:pt x="1908" y="1957"/>
                  </a:lnTo>
                  <a:lnTo>
                    <a:pt x="1908" y="1843"/>
                  </a:lnTo>
                  <a:lnTo>
                    <a:pt x="1899" y="1892"/>
                  </a:lnTo>
                  <a:lnTo>
                    <a:pt x="1893" y="1942"/>
                  </a:lnTo>
                  <a:lnTo>
                    <a:pt x="1886" y="1993"/>
                  </a:lnTo>
                  <a:lnTo>
                    <a:pt x="1877" y="2043"/>
                  </a:lnTo>
                  <a:lnTo>
                    <a:pt x="1864" y="2090"/>
                  </a:lnTo>
                  <a:lnTo>
                    <a:pt x="1846" y="2135"/>
                  </a:lnTo>
                  <a:lnTo>
                    <a:pt x="1818" y="2175"/>
                  </a:lnTo>
                  <a:lnTo>
                    <a:pt x="1781" y="2211"/>
                  </a:lnTo>
                  <a:lnTo>
                    <a:pt x="1766" y="2240"/>
                  </a:lnTo>
                  <a:lnTo>
                    <a:pt x="1748" y="2264"/>
                  </a:lnTo>
                  <a:lnTo>
                    <a:pt x="1723" y="2287"/>
                  </a:lnTo>
                  <a:lnTo>
                    <a:pt x="1696" y="2308"/>
                  </a:lnTo>
                  <a:lnTo>
                    <a:pt x="1668" y="2328"/>
                  </a:lnTo>
                  <a:lnTo>
                    <a:pt x="1641" y="2349"/>
                  </a:lnTo>
                  <a:lnTo>
                    <a:pt x="1618" y="2374"/>
                  </a:lnTo>
                  <a:lnTo>
                    <a:pt x="1598" y="2402"/>
                  </a:lnTo>
                  <a:lnTo>
                    <a:pt x="1606" y="2425"/>
                  </a:lnTo>
                  <a:lnTo>
                    <a:pt x="1608" y="2450"/>
                  </a:lnTo>
                  <a:lnTo>
                    <a:pt x="1606" y="2476"/>
                  </a:lnTo>
                  <a:lnTo>
                    <a:pt x="1606" y="2500"/>
                  </a:lnTo>
                  <a:lnTo>
                    <a:pt x="1583" y="2515"/>
                  </a:lnTo>
                  <a:lnTo>
                    <a:pt x="1560" y="2523"/>
                  </a:lnTo>
                  <a:lnTo>
                    <a:pt x="1537" y="2529"/>
                  </a:lnTo>
                  <a:lnTo>
                    <a:pt x="1514" y="2530"/>
                  </a:lnTo>
                  <a:lnTo>
                    <a:pt x="1491" y="2529"/>
                  </a:lnTo>
                  <a:lnTo>
                    <a:pt x="1468" y="2526"/>
                  </a:lnTo>
                  <a:lnTo>
                    <a:pt x="1445" y="2519"/>
                  </a:lnTo>
                  <a:lnTo>
                    <a:pt x="1423" y="2510"/>
                  </a:lnTo>
                  <a:lnTo>
                    <a:pt x="1400" y="2500"/>
                  </a:lnTo>
                  <a:lnTo>
                    <a:pt x="1377" y="2489"/>
                  </a:lnTo>
                  <a:lnTo>
                    <a:pt x="1355" y="2476"/>
                  </a:lnTo>
                  <a:lnTo>
                    <a:pt x="1334" y="2463"/>
                  </a:lnTo>
                  <a:lnTo>
                    <a:pt x="1312" y="2450"/>
                  </a:lnTo>
                  <a:lnTo>
                    <a:pt x="1290" y="2437"/>
                  </a:lnTo>
                  <a:lnTo>
                    <a:pt x="1269" y="2424"/>
                  </a:lnTo>
                  <a:lnTo>
                    <a:pt x="1248" y="2413"/>
                  </a:lnTo>
                  <a:lnTo>
                    <a:pt x="1238" y="2384"/>
                  </a:lnTo>
                  <a:lnTo>
                    <a:pt x="1237" y="2358"/>
                  </a:lnTo>
                  <a:lnTo>
                    <a:pt x="1241" y="2335"/>
                  </a:lnTo>
                  <a:lnTo>
                    <a:pt x="1251" y="2312"/>
                  </a:lnTo>
                  <a:lnTo>
                    <a:pt x="1264" y="2292"/>
                  </a:lnTo>
                  <a:lnTo>
                    <a:pt x="1283" y="2273"/>
                  </a:lnTo>
                  <a:lnTo>
                    <a:pt x="1303" y="2256"/>
                  </a:lnTo>
                  <a:lnTo>
                    <a:pt x="1326" y="2238"/>
                  </a:lnTo>
                  <a:lnTo>
                    <a:pt x="1349" y="2210"/>
                  </a:lnTo>
                  <a:lnTo>
                    <a:pt x="1372" y="2181"/>
                  </a:lnTo>
                  <a:lnTo>
                    <a:pt x="1394" y="2151"/>
                  </a:lnTo>
                  <a:lnTo>
                    <a:pt x="1416" y="2119"/>
                  </a:lnTo>
                  <a:lnTo>
                    <a:pt x="1436" y="2087"/>
                  </a:lnTo>
                  <a:lnTo>
                    <a:pt x="1453" y="2056"/>
                  </a:lnTo>
                  <a:lnTo>
                    <a:pt x="1469" y="2023"/>
                  </a:lnTo>
                  <a:lnTo>
                    <a:pt x="1484" y="1988"/>
                  </a:lnTo>
                  <a:lnTo>
                    <a:pt x="1497" y="1955"/>
                  </a:lnTo>
                  <a:lnTo>
                    <a:pt x="1505" y="1919"/>
                  </a:lnTo>
                  <a:lnTo>
                    <a:pt x="1512" y="1885"/>
                  </a:lnTo>
                  <a:lnTo>
                    <a:pt x="1517" y="1849"/>
                  </a:lnTo>
                  <a:lnTo>
                    <a:pt x="1518" y="1811"/>
                  </a:lnTo>
                  <a:lnTo>
                    <a:pt x="1515" y="1775"/>
                  </a:lnTo>
                  <a:lnTo>
                    <a:pt x="1511" y="1736"/>
                  </a:lnTo>
                  <a:lnTo>
                    <a:pt x="1501" y="1699"/>
                  </a:lnTo>
                  <a:lnTo>
                    <a:pt x="1488" y="1693"/>
                  </a:lnTo>
                  <a:lnTo>
                    <a:pt x="1475" y="1688"/>
                  </a:lnTo>
                  <a:lnTo>
                    <a:pt x="1462" y="1685"/>
                  </a:lnTo>
                  <a:lnTo>
                    <a:pt x="1447" y="1682"/>
                  </a:lnTo>
                  <a:lnTo>
                    <a:pt x="1434" y="1680"/>
                  </a:lnTo>
                  <a:lnTo>
                    <a:pt x="1420" y="1679"/>
                  </a:lnTo>
                  <a:lnTo>
                    <a:pt x="1404" y="1679"/>
                  </a:lnTo>
                  <a:lnTo>
                    <a:pt x="1390" y="1679"/>
                  </a:lnTo>
                  <a:lnTo>
                    <a:pt x="1374" y="1679"/>
                  </a:lnTo>
                  <a:lnTo>
                    <a:pt x="1359" y="1679"/>
                  </a:lnTo>
                  <a:lnTo>
                    <a:pt x="1344" y="1680"/>
                  </a:lnTo>
                  <a:lnTo>
                    <a:pt x="1329" y="1680"/>
                  </a:lnTo>
                  <a:lnTo>
                    <a:pt x="1313" y="1680"/>
                  </a:lnTo>
                  <a:lnTo>
                    <a:pt x="1299" y="1680"/>
                  </a:lnTo>
                  <a:lnTo>
                    <a:pt x="1283" y="1680"/>
                  </a:lnTo>
                  <a:lnTo>
                    <a:pt x="1269" y="1679"/>
                  </a:lnTo>
                  <a:lnTo>
                    <a:pt x="1245" y="1686"/>
                  </a:lnTo>
                  <a:lnTo>
                    <a:pt x="1221" y="1689"/>
                  </a:lnTo>
                  <a:lnTo>
                    <a:pt x="1196" y="1689"/>
                  </a:lnTo>
                  <a:lnTo>
                    <a:pt x="1170" y="1688"/>
                  </a:lnTo>
                  <a:lnTo>
                    <a:pt x="1145" y="1688"/>
                  </a:lnTo>
                  <a:lnTo>
                    <a:pt x="1117" y="1690"/>
                  </a:lnTo>
                  <a:lnTo>
                    <a:pt x="1091" y="1696"/>
                  </a:lnTo>
                  <a:lnTo>
                    <a:pt x="1065" y="1708"/>
                  </a:lnTo>
                  <a:lnTo>
                    <a:pt x="1061" y="1795"/>
                  </a:lnTo>
                  <a:lnTo>
                    <a:pt x="1048" y="1885"/>
                  </a:lnTo>
                  <a:lnTo>
                    <a:pt x="1031" y="1975"/>
                  </a:lnTo>
                  <a:lnTo>
                    <a:pt x="1016" y="2064"/>
                  </a:lnTo>
                  <a:lnTo>
                    <a:pt x="1007" y="2154"/>
                  </a:lnTo>
                  <a:lnTo>
                    <a:pt x="1012" y="2238"/>
                  </a:lnTo>
                  <a:lnTo>
                    <a:pt x="1032" y="2319"/>
                  </a:lnTo>
                  <a:lnTo>
                    <a:pt x="1075" y="2395"/>
                  </a:lnTo>
                  <a:lnTo>
                    <a:pt x="1074" y="2407"/>
                  </a:lnTo>
                  <a:lnTo>
                    <a:pt x="1071" y="2417"/>
                  </a:lnTo>
                  <a:lnTo>
                    <a:pt x="1064" y="2424"/>
                  </a:lnTo>
                  <a:lnTo>
                    <a:pt x="1055" y="2430"/>
                  </a:lnTo>
                  <a:lnTo>
                    <a:pt x="1045" y="2436"/>
                  </a:lnTo>
                  <a:lnTo>
                    <a:pt x="1035" y="2440"/>
                  </a:lnTo>
                  <a:lnTo>
                    <a:pt x="1026" y="2446"/>
                  </a:lnTo>
                  <a:lnTo>
                    <a:pt x="1018" y="2453"/>
                  </a:lnTo>
                  <a:lnTo>
                    <a:pt x="1005" y="2450"/>
                  </a:lnTo>
                  <a:lnTo>
                    <a:pt x="992" y="2451"/>
                  </a:lnTo>
                  <a:lnTo>
                    <a:pt x="980" y="2454"/>
                  </a:lnTo>
                  <a:lnTo>
                    <a:pt x="970" y="2457"/>
                  </a:lnTo>
                  <a:lnTo>
                    <a:pt x="958" y="2463"/>
                  </a:lnTo>
                  <a:lnTo>
                    <a:pt x="948" y="2469"/>
                  </a:lnTo>
                  <a:lnTo>
                    <a:pt x="940" y="2474"/>
                  </a:lnTo>
                  <a:lnTo>
                    <a:pt x="930" y="2480"/>
                  </a:lnTo>
                  <a:lnTo>
                    <a:pt x="898" y="2486"/>
                  </a:lnTo>
                  <a:lnTo>
                    <a:pt x="869" y="2484"/>
                  </a:lnTo>
                  <a:lnTo>
                    <a:pt x="842" y="2477"/>
                  </a:lnTo>
                  <a:lnTo>
                    <a:pt x="814" y="2467"/>
                  </a:lnTo>
                  <a:lnTo>
                    <a:pt x="790" y="2459"/>
                  </a:lnTo>
                  <a:lnTo>
                    <a:pt x="764" y="2453"/>
                  </a:lnTo>
                  <a:lnTo>
                    <a:pt x="736" y="2451"/>
                  </a:lnTo>
                  <a:lnTo>
                    <a:pt x="707" y="2460"/>
                  </a:lnTo>
                  <a:lnTo>
                    <a:pt x="684" y="2482"/>
                  </a:lnTo>
                  <a:lnTo>
                    <a:pt x="661" y="2500"/>
                  </a:lnTo>
                  <a:lnTo>
                    <a:pt x="637" y="2515"/>
                  </a:lnTo>
                  <a:lnTo>
                    <a:pt x="612" y="2526"/>
                  </a:lnTo>
                  <a:lnTo>
                    <a:pt x="586" y="2535"/>
                  </a:lnTo>
                  <a:lnTo>
                    <a:pt x="560" y="2541"/>
                  </a:lnTo>
                  <a:lnTo>
                    <a:pt x="533" y="2545"/>
                  </a:lnTo>
                  <a:lnTo>
                    <a:pt x="504" y="2545"/>
                  </a:lnTo>
                  <a:lnTo>
                    <a:pt x="477" y="2545"/>
                  </a:lnTo>
                  <a:lnTo>
                    <a:pt x="448" y="2542"/>
                  </a:lnTo>
                  <a:lnTo>
                    <a:pt x="419" y="2538"/>
                  </a:lnTo>
                  <a:lnTo>
                    <a:pt x="388" y="2532"/>
                  </a:lnTo>
                  <a:lnTo>
                    <a:pt x="360" y="2525"/>
                  </a:lnTo>
                  <a:lnTo>
                    <a:pt x="329" y="2518"/>
                  </a:lnTo>
                  <a:lnTo>
                    <a:pt x="300" y="2509"/>
                  </a:lnTo>
                  <a:lnTo>
                    <a:pt x="270" y="2500"/>
                  </a:lnTo>
                  <a:lnTo>
                    <a:pt x="260" y="2469"/>
                  </a:lnTo>
                  <a:lnTo>
                    <a:pt x="264" y="2437"/>
                  </a:lnTo>
                  <a:lnTo>
                    <a:pt x="275" y="2405"/>
                  </a:lnTo>
                  <a:lnTo>
                    <a:pt x="280" y="2375"/>
                  </a:lnTo>
                  <a:lnTo>
                    <a:pt x="321" y="2365"/>
                  </a:lnTo>
                  <a:lnTo>
                    <a:pt x="332" y="2309"/>
                  </a:lnTo>
                  <a:lnTo>
                    <a:pt x="342" y="2250"/>
                  </a:lnTo>
                  <a:lnTo>
                    <a:pt x="352" y="2190"/>
                  </a:lnTo>
                  <a:lnTo>
                    <a:pt x="358" y="2126"/>
                  </a:lnTo>
                  <a:lnTo>
                    <a:pt x="360" y="2064"/>
                  </a:lnTo>
                  <a:lnTo>
                    <a:pt x="355" y="2004"/>
                  </a:lnTo>
                  <a:lnTo>
                    <a:pt x="342" y="1946"/>
                  </a:lnTo>
                  <a:lnTo>
                    <a:pt x="321" y="1892"/>
                  </a:lnTo>
                  <a:lnTo>
                    <a:pt x="299" y="1829"/>
                  </a:lnTo>
                  <a:lnTo>
                    <a:pt x="277" y="1764"/>
                  </a:lnTo>
                  <a:lnTo>
                    <a:pt x="259" y="1701"/>
                  </a:lnTo>
                  <a:lnTo>
                    <a:pt x="238" y="1636"/>
                  </a:lnTo>
                  <a:lnTo>
                    <a:pt x="220" y="1571"/>
                  </a:lnTo>
                  <a:lnTo>
                    <a:pt x="199" y="1508"/>
                  </a:lnTo>
                  <a:lnTo>
                    <a:pt x="178" y="1443"/>
                  </a:lnTo>
                  <a:lnTo>
                    <a:pt x="155" y="1380"/>
                  </a:lnTo>
                  <a:lnTo>
                    <a:pt x="136" y="1413"/>
                  </a:lnTo>
                  <a:lnTo>
                    <a:pt x="120" y="1449"/>
                  </a:lnTo>
                  <a:lnTo>
                    <a:pt x="106" y="1485"/>
                  </a:lnTo>
                  <a:lnTo>
                    <a:pt x="96" y="1522"/>
                  </a:lnTo>
                  <a:lnTo>
                    <a:pt x="88" y="1560"/>
                  </a:lnTo>
                  <a:lnTo>
                    <a:pt x="86" y="1598"/>
                  </a:lnTo>
                  <a:lnTo>
                    <a:pt x="87" y="1639"/>
                  </a:lnTo>
                  <a:lnTo>
                    <a:pt x="96" y="1679"/>
                  </a:lnTo>
                  <a:lnTo>
                    <a:pt x="111" y="1722"/>
                  </a:lnTo>
                  <a:lnTo>
                    <a:pt x="127" y="1768"/>
                  </a:lnTo>
                  <a:lnTo>
                    <a:pt x="139" y="1814"/>
                  </a:lnTo>
                  <a:lnTo>
                    <a:pt x="146" y="1862"/>
                  </a:lnTo>
                  <a:lnTo>
                    <a:pt x="148" y="1908"/>
                  </a:lnTo>
                  <a:lnTo>
                    <a:pt x="139" y="1951"/>
                  </a:lnTo>
                  <a:lnTo>
                    <a:pt x="120" y="1991"/>
                  </a:lnTo>
                  <a:lnTo>
                    <a:pt x="88" y="2027"/>
                  </a:lnTo>
                  <a:lnTo>
                    <a:pt x="74" y="2039"/>
                  </a:lnTo>
                  <a:lnTo>
                    <a:pt x="70" y="2054"/>
                  </a:lnTo>
                  <a:lnTo>
                    <a:pt x="67" y="2072"/>
                  </a:lnTo>
                  <a:lnTo>
                    <a:pt x="58" y="2085"/>
                  </a:lnTo>
                  <a:lnTo>
                    <a:pt x="45" y="2060"/>
                  </a:lnTo>
                  <a:lnTo>
                    <a:pt x="38" y="2033"/>
                  </a:lnTo>
                  <a:lnTo>
                    <a:pt x="34" y="2003"/>
                  </a:lnTo>
                  <a:lnTo>
                    <a:pt x="32" y="1971"/>
                  </a:lnTo>
                  <a:lnTo>
                    <a:pt x="31" y="1938"/>
                  </a:lnTo>
                  <a:lnTo>
                    <a:pt x="26" y="1908"/>
                  </a:lnTo>
                  <a:lnTo>
                    <a:pt x="16" y="1879"/>
                  </a:lnTo>
                  <a:lnTo>
                    <a:pt x="0" y="1853"/>
                  </a:lnTo>
                  <a:lnTo>
                    <a:pt x="2" y="1813"/>
                  </a:lnTo>
                  <a:lnTo>
                    <a:pt x="10" y="1777"/>
                  </a:lnTo>
                  <a:lnTo>
                    <a:pt x="23" y="1742"/>
                  </a:lnTo>
                  <a:lnTo>
                    <a:pt x="38" y="1708"/>
                  </a:lnTo>
                  <a:lnTo>
                    <a:pt x="21" y="1623"/>
                  </a:lnTo>
                  <a:lnTo>
                    <a:pt x="21" y="1545"/>
                  </a:lnTo>
                  <a:lnTo>
                    <a:pt x="35" y="1472"/>
                  </a:lnTo>
                  <a:lnTo>
                    <a:pt x="57" y="1401"/>
                  </a:lnTo>
                  <a:lnTo>
                    <a:pt x="80" y="1329"/>
                  </a:lnTo>
                  <a:lnTo>
                    <a:pt x="100" y="1256"/>
                  </a:lnTo>
                  <a:lnTo>
                    <a:pt x="110" y="1177"/>
                  </a:lnTo>
                  <a:lnTo>
                    <a:pt x="106" y="1091"/>
                  </a:lnTo>
                  <a:lnTo>
                    <a:pt x="90" y="1001"/>
                  </a:lnTo>
                  <a:lnTo>
                    <a:pt x="86" y="908"/>
                  </a:lnTo>
                  <a:lnTo>
                    <a:pt x="88" y="812"/>
                  </a:lnTo>
                  <a:lnTo>
                    <a:pt x="96" y="715"/>
                  </a:lnTo>
                  <a:lnTo>
                    <a:pt x="109" y="655"/>
                  </a:lnTo>
                  <a:lnTo>
                    <a:pt x="119" y="594"/>
                  </a:lnTo>
                  <a:lnTo>
                    <a:pt x="129" y="533"/>
                  </a:lnTo>
                  <a:lnTo>
                    <a:pt x="140" y="472"/>
                  </a:lnTo>
                  <a:lnTo>
                    <a:pt x="158" y="415"/>
                  </a:lnTo>
                  <a:lnTo>
                    <a:pt x="182" y="360"/>
                  </a:lnTo>
                  <a:lnTo>
                    <a:pt x="215" y="313"/>
                  </a:lnTo>
                  <a:lnTo>
                    <a:pt x="263" y="269"/>
                  </a:lnTo>
                  <a:lnTo>
                    <a:pt x="298" y="226"/>
                  </a:lnTo>
                  <a:lnTo>
                    <a:pt x="337" y="189"/>
                  </a:lnTo>
                  <a:lnTo>
                    <a:pt x="377" y="153"/>
                  </a:lnTo>
                  <a:lnTo>
                    <a:pt x="422" y="123"/>
                  </a:lnTo>
                  <a:lnTo>
                    <a:pt x="468" y="95"/>
                  </a:lnTo>
                  <a:lnTo>
                    <a:pt x="517" y="72"/>
                  </a:lnTo>
                  <a:lnTo>
                    <a:pt x="569" y="52"/>
                  </a:lnTo>
                  <a:lnTo>
                    <a:pt x="621" y="35"/>
                  </a:lnTo>
                  <a:lnTo>
                    <a:pt x="674" y="23"/>
                  </a:lnTo>
                  <a:lnTo>
                    <a:pt x="729" y="13"/>
                  </a:lnTo>
                  <a:lnTo>
                    <a:pt x="785" y="8"/>
                  </a:lnTo>
                  <a:lnTo>
                    <a:pt x="842" y="5"/>
                  </a:lnTo>
                  <a:lnTo>
                    <a:pt x="898" y="6"/>
                  </a:lnTo>
                  <a:lnTo>
                    <a:pt x="954" y="10"/>
                  </a:lnTo>
                  <a:lnTo>
                    <a:pt x="1010" y="18"/>
                  </a:lnTo>
                  <a:lnTo>
                    <a:pt x="1065" y="29"/>
                  </a:lnTo>
                  <a:lnTo>
                    <a:pt x="1091" y="36"/>
                  </a:lnTo>
                  <a:lnTo>
                    <a:pt x="1117" y="42"/>
                  </a:lnTo>
                  <a:lnTo>
                    <a:pt x="1143" y="48"/>
                  </a:lnTo>
                  <a:lnTo>
                    <a:pt x="1168" y="52"/>
                  </a:lnTo>
                  <a:lnTo>
                    <a:pt x="1194" y="56"/>
                  </a:lnTo>
                  <a:lnTo>
                    <a:pt x="1220" y="59"/>
                  </a:lnTo>
                  <a:lnTo>
                    <a:pt x="1245" y="62"/>
                  </a:lnTo>
                  <a:lnTo>
                    <a:pt x="1271" y="64"/>
                  </a:lnTo>
                  <a:lnTo>
                    <a:pt x="1296" y="65"/>
                  </a:lnTo>
                  <a:lnTo>
                    <a:pt x="1322" y="67"/>
                  </a:lnTo>
                  <a:lnTo>
                    <a:pt x="1348" y="68"/>
                  </a:lnTo>
                  <a:lnTo>
                    <a:pt x="1374" y="68"/>
                  </a:lnTo>
                  <a:lnTo>
                    <a:pt x="1401" y="68"/>
                  </a:lnTo>
                  <a:lnTo>
                    <a:pt x="1427" y="68"/>
                  </a:lnTo>
                  <a:lnTo>
                    <a:pt x="1453" y="68"/>
                  </a:lnTo>
                  <a:lnTo>
                    <a:pt x="1481" y="68"/>
                  </a:lnTo>
                  <a:lnTo>
                    <a:pt x="1499" y="67"/>
                  </a:lnTo>
                  <a:lnTo>
                    <a:pt x="1517" y="65"/>
                  </a:lnTo>
                  <a:lnTo>
                    <a:pt x="1535" y="64"/>
                  </a:lnTo>
                  <a:lnTo>
                    <a:pt x="1554" y="61"/>
                  </a:lnTo>
                  <a:lnTo>
                    <a:pt x="1573" y="58"/>
                  </a:lnTo>
                  <a:lnTo>
                    <a:pt x="1592" y="55"/>
                  </a:lnTo>
                  <a:lnTo>
                    <a:pt x="1611" y="52"/>
                  </a:lnTo>
                  <a:lnTo>
                    <a:pt x="1631" y="48"/>
                  </a:lnTo>
                  <a:lnTo>
                    <a:pt x="1649" y="45"/>
                  </a:lnTo>
                  <a:lnTo>
                    <a:pt x="1668" y="41"/>
                  </a:lnTo>
                  <a:lnTo>
                    <a:pt x="1687" y="36"/>
                  </a:lnTo>
                  <a:lnTo>
                    <a:pt x="1706" y="33"/>
                  </a:lnTo>
                  <a:lnTo>
                    <a:pt x="1724" y="29"/>
                  </a:lnTo>
                  <a:lnTo>
                    <a:pt x="1743" y="26"/>
                  </a:lnTo>
                  <a:lnTo>
                    <a:pt x="1762" y="22"/>
                  </a:lnTo>
                  <a:lnTo>
                    <a:pt x="1781" y="19"/>
                  </a:lnTo>
                  <a:close/>
                </a:path>
              </a:pathLst>
            </a:custGeom>
            <a:solidFill>
              <a:srgbClr val="000000"/>
            </a:solidFill>
            <a:ln w="9525">
              <a:noFill/>
              <a:round/>
              <a:headEnd/>
              <a:tailEnd/>
            </a:ln>
          </p:spPr>
          <p:txBody>
            <a:bodyPr/>
            <a:lstStyle/>
            <a:p>
              <a:endParaRPr lang="en-AU" dirty="0"/>
            </a:p>
          </p:txBody>
        </p:sp>
        <p:sp>
          <p:nvSpPr>
            <p:cNvPr id="118791" name="Freeform 7"/>
            <p:cNvSpPr>
              <a:spLocks/>
            </p:cNvSpPr>
            <p:nvPr/>
          </p:nvSpPr>
          <p:spPr bwMode="auto">
            <a:xfrm>
              <a:off x="7380" y="6809"/>
              <a:ext cx="1653" cy="2378"/>
            </a:xfrm>
            <a:custGeom>
              <a:avLst/>
              <a:gdLst/>
              <a:ahLst/>
              <a:cxnLst>
                <a:cxn ang="0">
                  <a:pos x="1173" y="42"/>
                </a:cxn>
                <a:cxn ang="0">
                  <a:pos x="1433" y="10"/>
                </a:cxn>
                <a:cxn ang="0">
                  <a:pos x="1617" y="30"/>
                </a:cxn>
                <a:cxn ang="0">
                  <a:pos x="1424" y="82"/>
                </a:cxn>
                <a:cxn ang="0">
                  <a:pos x="1254" y="186"/>
                </a:cxn>
                <a:cxn ang="0">
                  <a:pos x="1125" y="314"/>
                </a:cxn>
                <a:cxn ang="0">
                  <a:pos x="1170" y="453"/>
                </a:cxn>
                <a:cxn ang="0">
                  <a:pos x="971" y="603"/>
                </a:cxn>
                <a:cxn ang="0">
                  <a:pos x="1039" y="804"/>
                </a:cxn>
                <a:cxn ang="0">
                  <a:pos x="1213" y="967"/>
                </a:cxn>
                <a:cxn ang="0">
                  <a:pos x="1335" y="1207"/>
                </a:cxn>
                <a:cxn ang="0">
                  <a:pos x="1275" y="1311"/>
                </a:cxn>
                <a:cxn ang="0">
                  <a:pos x="1349" y="1372"/>
                </a:cxn>
                <a:cxn ang="0">
                  <a:pos x="1402" y="1443"/>
                </a:cxn>
                <a:cxn ang="0">
                  <a:pos x="1355" y="1603"/>
                </a:cxn>
                <a:cxn ang="0">
                  <a:pos x="1278" y="1857"/>
                </a:cxn>
                <a:cxn ang="0">
                  <a:pos x="1205" y="2110"/>
                </a:cxn>
                <a:cxn ang="0">
                  <a:pos x="1029" y="2269"/>
                </a:cxn>
                <a:cxn ang="0">
                  <a:pos x="897" y="2366"/>
                </a:cxn>
                <a:cxn ang="0">
                  <a:pos x="879" y="2244"/>
                </a:cxn>
                <a:cxn ang="0">
                  <a:pos x="910" y="2182"/>
                </a:cxn>
                <a:cxn ang="0">
                  <a:pos x="962" y="2192"/>
                </a:cxn>
                <a:cxn ang="0">
                  <a:pos x="954" y="2129"/>
                </a:cxn>
                <a:cxn ang="0">
                  <a:pos x="1030" y="2125"/>
                </a:cxn>
                <a:cxn ang="0">
                  <a:pos x="1032" y="2074"/>
                </a:cxn>
                <a:cxn ang="0">
                  <a:pos x="1017" y="2033"/>
                </a:cxn>
                <a:cxn ang="0">
                  <a:pos x="1098" y="2037"/>
                </a:cxn>
                <a:cxn ang="0">
                  <a:pos x="1063" y="1991"/>
                </a:cxn>
                <a:cxn ang="0">
                  <a:pos x="1075" y="1695"/>
                </a:cxn>
                <a:cxn ang="0">
                  <a:pos x="1062" y="1161"/>
                </a:cxn>
                <a:cxn ang="0">
                  <a:pos x="1016" y="977"/>
                </a:cxn>
                <a:cxn ang="0">
                  <a:pos x="962" y="1069"/>
                </a:cxn>
                <a:cxn ang="0">
                  <a:pos x="879" y="1326"/>
                </a:cxn>
                <a:cxn ang="0">
                  <a:pos x="916" y="1413"/>
                </a:cxn>
                <a:cxn ang="0">
                  <a:pos x="853" y="1463"/>
                </a:cxn>
                <a:cxn ang="0">
                  <a:pos x="724" y="1439"/>
                </a:cxn>
                <a:cxn ang="0">
                  <a:pos x="586" y="1423"/>
                </a:cxn>
                <a:cxn ang="0">
                  <a:pos x="483" y="1378"/>
                </a:cxn>
                <a:cxn ang="0">
                  <a:pos x="382" y="1334"/>
                </a:cxn>
                <a:cxn ang="0">
                  <a:pos x="261" y="1259"/>
                </a:cxn>
                <a:cxn ang="0">
                  <a:pos x="69" y="1003"/>
                </a:cxn>
                <a:cxn ang="0">
                  <a:pos x="0" y="695"/>
                </a:cxn>
                <a:cxn ang="0">
                  <a:pos x="72" y="488"/>
                </a:cxn>
                <a:cxn ang="0">
                  <a:pos x="170" y="425"/>
                </a:cxn>
                <a:cxn ang="0">
                  <a:pos x="264" y="430"/>
                </a:cxn>
                <a:cxn ang="0">
                  <a:pos x="348" y="459"/>
                </a:cxn>
                <a:cxn ang="0">
                  <a:pos x="429" y="547"/>
                </a:cxn>
                <a:cxn ang="0">
                  <a:pos x="426" y="658"/>
                </a:cxn>
                <a:cxn ang="0">
                  <a:pos x="421" y="574"/>
                </a:cxn>
                <a:cxn ang="0">
                  <a:pos x="342" y="545"/>
                </a:cxn>
                <a:cxn ang="0">
                  <a:pos x="264" y="587"/>
                </a:cxn>
                <a:cxn ang="0">
                  <a:pos x="268" y="705"/>
                </a:cxn>
                <a:cxn ang="0">
                  <a:pos x="348" y="822"/>
                </a:cxn>
                <a:cxn ang="0">
                  <a:pos x="462" y="917"/>
                </a:cxn>
                <a:cxn ang="0">
                  <a:pos x="620" y="922"/>
                </a:cxn>
                <a:cxn ang="0">
                  <a:pos x="753" y="744"/>
                </a:cxn>
                <a:cxn ang="0">
                  <a:pos x="706" y="426"/>
                </a:cxn>
                <a:cxn ang="0">
                  <a:pos x="518" y="169"/>
                </a:cxn>
                <a:cxn ang="0">
                  <a:pos x="322" y="7"/>
                </a:cxn>
                <a:cxn ang="0">
                  <a:pos x="571" y="65"/>
                </a:cxn>
                <a:cxn ang="0">
                  <a:pos x="820" y="91"/>
                </a:cxn>
              </a:cxnLst>
              <a:rect l="0" t="0" r="r" b="b"/>
              <a:pathLst>
                <a:path w="1653" h="2378">
                  <a:moveTo>
                    <a:pt x="948" y="68"/>
                  </a:moveTo>
                  <a:lnTo>
                    <a:pt x="994" y="65"/>
                  </a:lnTo>
                  <a:lnTo>
                    <a:pt x="1039" y="61"/>
                  </a:lnTo>
                  <a:lnTo>
                    <a:pt x="1084" y="55"/>
                  </a:lnTo>
                  <a:lnTo>
                    <a:pt x="1128" y="49"/>
                  </a:lnTo>
                  <a:lnTo>
                    <a:pt x="1173" y="42"/>
                  </a:lnTo>
                  <a:lnTo>
                    <a:pt x="1216" y="35"/>
                  </a:lnTo>
                  <a:lnTo>
                    <a:pt x="1260" y="29"/>
                  </a:lnTo>
                  <a:lnTo>
                    <a:pt x="1303" y="22"/>
                  </a:lnTo>
                  <a:lnTo>
                    <a:pt x="1346" y="18"/>
                  </a:lnTo>
                  <a:lnTo>
                    <a:pt x="1389" y="13"/>
                  </a:lnTo>
                  <a:lnTo>
                    <a:pt x="1433" y="10"/>
                  </a:lnTo>
                  <a:lnTo>
                    <a:pt x="1476" y="9"/>
                  </a:lnTo>
                  <a:lnTo>
                    <a:pt x="1521" y="10"/>
                  </a:lnTo>
                  <a:lnTo>
                    <a:pt x="1564" y="15"/>
                  </a:lnTo>
                  <a:lnTo>
                    <a:pt x="1609" y="20"/>
                  </a:lnTo>
                  <a:lnTo>
                    <a:pt x="1653" y="30"/>
                  </a:lnTo>
                  <a:lnTo>
                    <a:pt x="1617" y="30"/>
                  </a:lnTo>
                  <a:lnTo>
                    <a:pt x="1583" y="33"/>
                  </a:lnTo>
                  <a:lnTo>
                    <a:pt x="1550" y="38"/>
                  </a:lnTo>
                  <a:lnTo>
                    <a:pt x="1516" y="46"/>
                  </a:lnTo>
                  <a:lnTo>
                    <a:pt x="1485" y="56"/>
                  </a:lnTo>
                  <a:lnTo>
                    <a:pt x="1454" y="68"/>
                  </a:lnTo>
                  <a:lnTo>
                    <a:pt x="1424" y="82"/>
                  </a:lnTo>
                  <a:lnTo>
                    <a:pt x="1395" y="97"/>
                  </a:lnTo>
                  <a:lnTo>
                    <a:pt x="1366" y="114"/>
                  </a:lnTo>
                  <a:lnTo>
                    <a:pt x="1337" y="131"/>
                  </a:lnTo>
                  <a:lnTo>
                    <a:pt x="1310" y="148"/>
                  </a:lnTo>
                  <a:lnTo>
                    <a:pt x="1281" y="167"/>
                  </a:lnTo>
                  <a:lnTo>
                    <a:pt x="1254" y="186"/>
                  </a:lnTo>
                  <a:lnTo>
                    <a:pt x="1226" y="205"/>
                  </a:lnTo>
                  <a:lnTo>
                    <a:pt x="1198" y="223"/>
                  </a:lnTo>
                  <a:lnTo>
                    <a:pt x="1170" y="242"/>
                  </a:lnTo>
                  <a:lnTo>
                    <a:pt x="1144" y="263"/>
                  </a:lnTo>
                  <a:lnTo>
                    <a:pt x="1130" y="288"/>
                  </a:lnTo>
                  <a:lnTo>
                    <a:pt x="1125" y="314"/>
                  </a:lnTo>
                  <a:lnTo>
                    <a:pt x="1128" y="340"/>
                  </a:lnTo>
                  <a:lnTo>
                    <a:pt x="1134" y="367"/>
                  </a:lnTo>
                  <a:lnTo>
                    <a:pt x="1144" y="393"/>
                  </a:lnTo>
                  <a:lnTo>
                    <a:pt x="1153" y="420"/>
                  </a:lnTo>
                  <a:lnTo>
                    <a:pt x="1160" y="446"/>
                  </a:lnTo>
                  <a:lnTo>
                    <a:pt x="1170" y="453"/>
                  </a:lnTo>
                  <a:lnTo>
                    <a:pt x="1135" y="476"/>
                  </a:lnTo>
                  <a:lnTo>
                    <a:pt x="1098" y="498"/>
                  </a:lnTo>
                  <a:lnTo>
                    <a:pt x="1060" y="520"/>
                  </a:lnTo>
                  <a:lnTo>
                    <a:pt x="1026" y="544"/>
                  </a:lnTo>
                  <a:lnTo>
                    <a:pt x="996" y="571"/>
                  </a:lnTo>
                  <a:lnTo>
                    <a:pt x="971" y="603"/>
                  </a:lnTo>
                  <a:lnTo>
                    <a:pt x="954" y="640"/>
                  </a:lnTo>
                  <a:lnTo>
                    <a:pt x="948" y="686"/>
                  </a:lnTo>
                  <a:lnTo>
                    <a:pt x="962" y="718"/>
                  </a:lnTo>
                  <a:lnTo>
                    <a:pt x="984" y="748"/>
                  </a:lnTo>
                  <a:lnTo>
                    <a:pt x="1010" y="777"/>
                  </a:lnTo>
                  <a:lnTo>
                    <a:pt x="1039" y="804"/>
                  </a:lnTo>
                  <a:lnTo>
                    <a:pt x="1071" y="830"/>
                  </a:lnTo>
                  <a:lnTo>
                    <a:pt x="1102" y="855"/>
                  </a:lnTo>
                  <a:lnTo>
                    <a:pt x="1133" y="878"/>
                  </a:lnTo>
                  <a:lnTo>
                    <a:pt x="1160" y="899"/>
                  </a:lnTo>
                  <a:lnTo>
                    <a:pt x="1185" y="932"/>
                  </a:lnTo>
                  <a:lnTo>
                    <a:pt x="1213" y="967"/>
                  </a:lnTo>
                  <a:lnTo>
                    <a:pt x="1244" y="1003"/>
                  </a:lnTo>
                  <a:lnTo>
                    <a:pt x="1273" y="1040"/>
                  </a:lnTo>
                  <a:lnTo>
                    <a:pt x="1299" y="1080"/>
                  </a:lnTo>
                  <a:lnTo>
                    <a:pt x="1319" y="1121"/>
                  </a:lnTo>
                  <a:lnTo>
                    <a:pt x="1332" y="1164"/>
                  </a:lnTo>
                  <a:lnTo>
                    <a:pt x="1335" y="1207"/>
                  </a:lnTo>
                  <a:lnTo>
                    <a:pt x="1319" y="1220"/>
                  </a:lnTo>
                  <a:lnTo>
                    <a:pt x="1304" y="1234"/>
                  </a:lnTo>
                  <a:lnTo>
                    <a:pt x="1293" y="1252"/>
                  </a:lnTo>
                  <a:lnTo>
                    <a:pt x="1283" y="1270"/>
                  </a:lnTo>
                  <a:lnTo>
                    <a:pt x="1277" y="1290"/>
                  </a:lnTo>
                  <a:lnTo>
                    <a:pt x="1275" y="1311"/>
                  </a:lnTo>
                  <a:lnTo>
                    <a:pt x="1278" y="1332"/>
                  </a:lnTo>
                  <a:lnTo>
                    <a:pt x="1287" y="1352"/>
                  </a:lnTo>
                  <a:lnTo>
                    <a:pt x="1296" y="1361"/>
                  </a:lnTo>
                  <a:lnTo>
                    <a:pt x="1310" y="1367"/>
                  </a:lnTo>
                  <a:lnTo>
                    <a:pt x="1329" y="1371"/>
                  </a:lnTo>
                  <a:lnTo>
                    <a:pt x="1349" y="1372"/>
                  </a:lnTo>
                  <a:lnTo>
                    <a:pt x="1369" y="1374"/>
                  </a:lnTo>
                  <a:lnTo>
                    <a:pt x="1389" y="1375"/>
                  </a:lnTo>
                  <a:lnTo>
                    <a:pt x="1407" y="1378"/>
                  </a:lnTo>
                  <a:lnTo>
                    <a:pt x="1421" y="1381"/>
                  </a:lnTo>
                  <a:lnTo>
                    <a:pt x="1408" y="1411"/>
                  </a:lnTo>
                  <a:lnTo>
                    <a:pt x="1402" y="1443"/>
                  </a:lnTo>
                  <a:lnTo>
                    <a:pt x="1402" y="1475"/>
                  </a:lnTo>
                  <a:lnTo>
                    <a:pt x="1404" y="1506"/>
                  </a:lnTo>
                  <a:lnTo>
                    <a:pt x="1404" y="1536"/>
                  </a:lnTo>
                  <a:lnTo>
                    <a:pt x="1398" y="1562"/>
                  </a:lnTo>
                  <a:lnTo>
                    <a:pt x="1382" y="1585"/>
                  </a:lnTo>
                  <a:lnTo>
                    <a:pt x="1355" y="1603"/>
                  </a:lnTo>
                  <a:lnTo>
                    <a:pt x="1336" y="1641"/>
                  </a:lnTo>
                  <a:lnTo>
                    <a:pt x="1320" y="1683"/>
                  </a:lnTo>
                  <a:lnTo>
                    <a:pt x="1307" y="1725"/>
                  </a:lnTo>
                  <a:lnTo>
                    <a:pt x="1297" y="1768"/>
                  </a:lnTo>
                  <a:lnTo>
                    <a:pt x="1287" y="1813"/>
                  </a:lnTo>
                  <a:lnTo>
                    <a:pt x="1278" y="1857"/>
                  </a:lnTo>
                  <a:lnTo>
                    <a:pt x="1270" y="1902"/>
                  </a:lnTo>
                  <a:lnTo>
                    <a:pt x="1261" y="1945"/>
                  </a:lnTo>
                  <a:lnTo>
                    <a:pt x="1251" y="1988"/>
                  </a:lnTo>
                  <a:lnTo>
                    <a:pt x="1238" y="2031"/>
                  </a:lnTo>
                  <a:lnTo>
                    <a:pt x="1224" y="2072"/>
                  </a:lnTo>
                  <a:lnTo>
                    <a:pt x="1205" y="2110"/>
                  </a:lnTo>
                  <a:lnTo>
                    <a:pt x="1182" y="2146"/>
                  </a:lnTo>
                  <a:lnTo>
                    <a:pt x="1154" y="2181"/>
                  </a:lnTo>
                  <a:lnTo>
                    <a:pt x="1121" y="2212"/>
                  </a:lnTo>
                  <a:lnTo>
                    <a:pt x="1082" y="2240"/>
                  </a:lnTo>
                  <a:lnTo>
                    <a:pt x="1050" y="2247"/>
                  </a:lnTo>
                  <a:lnTo>
                    <a:pt x="1029" y="2269"/>
                  </a:lnTo>
                  <a:lnTo>
                    <a:pt x="1011" y="2296"/>
                  </a:lnTo>
                  <a:lnTo>
                    <a:pt x="997" y="2325"/>
                  </a:lnTo>
                  <a:lnTo>
                    <a:pt x="981" y="2352"/>
                  </a:lnTo>
                  <a:lnTo>
                    <a:pt x="962" y="2372"/>
                  </a:lnTo>
                  <a:lnTo>
                    <a:pt x="935" y="2378"/>
                  </a:lnTo>
                  <a:lnTo>
                    <a:pt x="897" y="2366"/>
                  </a:lnTo>
                  <a:lnTo>
                    <a:pt x="890" y="2376"/>
                  </a:lnTo>
                  <a:lnTo>
                    <a:pt x="873" y="2353"/>
                  </a:lnTo>
                  <a:lnTo>
                    <a:pt x="870" y="2320"/>
                  </a:lnTo>
                  <a:lnTo>
                    <a:pt x="871" y="2284"/>
                  </a:lnTo>
                  <a:lnTo>
                    <a:pt x="870" y="2250"/>
                  </a:lnTo>
                  <a:lnTo>
                    <a:pt x="879" y="2244"/>
                  </a:lnTo>
                  <a:lnTo>
                    <a:pt x="886" y="2235"/>
                  </a:lnTo>
                  <a:lnTo>
                    <a:pt x="890" y="2225"/>
                  </a:lnTo>
                  <a:lnTo>
                    <a:pt x="895" y="2215"/>
                  </a:lnTo>
                  <a:lnTo>
                    <a:pt x="899" y="2204"/>
                  </a:lnTo>
                  <a:lnTo>
                    <a:pt x="905" y="2192"/>
                  </a:lnTo>
                  <a:lnTo>
                    <a:pt x="910" y="2182"/>
                  </a:lnTo>
                  <a:lnTo>
                    <a:pt x="918" y="2174"/>
                  </a:lnTo>
                  <a:lnTo>
                    <a:pt x="928" y="2172"/>
                  </a:lnTo>
                  <a:lnTo>
                    <a:pt x="936" y="2177"/>
                  </a:lnTo>
                  <a:lnTo>
                    <a:pt x="945" y="2182"/>
                  </a:lnTo>
                  <a:lnTo>
                    <a:pt x="954" y="2188"/>
                  </a:lnTo>
                  <a:lnTo>
                    <a:pt x="962" y="2192"/>
                  </a:lnTo>
                  <a:lnTo>
                    <a:pt x="971" y="2192"/>
                  </a:lnTo>
                  <a:lnTo>
                    <a:pt x="978" y="2187"/>
                  </a:lnTo>
                  <a:lnTo>
                    <a:pt x="985" y="2174"/>
                  </a:lnTo>
                  <a:lnTo>
                    <a:pt x="975" y="2159"/>
                  </a:lnTo>
                  <a:lnTo>
                    <a:pt x="962" y="2145"/>
                  </a:lnTo>
                  <a:lnTo>
                    <a:pt x="954" y="2129"/>
                  </a:lnTo>
                  <a:lnTo>
                    <a:pt x="957" y="2106"/>
                  </a:lnTo>
                  <a:lnTo>
                    <a:pt x="972" y="2102"/>
                  </a:lnTo>
                  <a:lnTo>
                    <a:pt x="988" y="2105"/>
                  </a:lnTo>
                  <a:lnTo>
                    <a:pt x="1004" y="2110"/>
                  </a:lnTo>
                  <a:lnTo>
                    <a:pt x="1019" y="2119"/>
                  </a:lnTo>
                  <a:lnTo>
                    <a:pt x="1030" y="2125"/>
                  </a:lnTo>
                  <a:lnTo>
                    <a:pt x="1042" y="2125"/>
                  </a:lnTo>
                  <a:lnTo>
                    <a:pt x="1050" y="2116"/>
                  </a:lnTo>
                  <a:lnTo>
                    <a:pt x="1055" y="2096"/>
                  </a:lnTo>
                  <a:lnTo>
                    <a:pt x="1047" y="2087"/>
                  </a:lnTo>
                  <a:lnTo>
                    <a:pt x="1039" y="2080"/>
                  </a:lnTo>
                  <a:lnTo>
                    <a:pt x="1032" y="2074"/>
                  </a:lnTo>
                  <a:lnTo>
                    <a:pt x="1024" y="2070"/>
                  </a:lnTo>
                  <a:lnTo>
                    <a:pt x="1017" y="2064"/>
                  </a:lnTo>
                  <a:lnTo>
                    <a:pt x="1011" y="2057"/>
                  </a:lnTo>
                  <a:lnTo>
                    <a:pt x="1009" y="2050"/>
                  </a:lnTo>
                  <a:lnTo>
                    <a:pt x="1006" y="2038"/>
                  </a:lnTo>
                  <a:lnTo>
                    <a:pt x="1017" y="2033"/>
                  </a:lnTo>
                  <a:lnTo>
                    <a:pt x="1032" y="2034"/>
                  </a:lnTo>
                  <a:lnTo>
                    <a:pt x="1047" y="2038"/>
                  </a:lnTo>
                  <a:lnTo>
                    <a:pt x="1063" y="2044"/>
                  </a:lnTo>
                  <a:lnTo>
                    <a:pt x="1078" y="2047"/>
                  </a:lnTo>
                  <a:lnTo>
                    <a:pt x="1089" y="2046"/>
                  </a:lnTo>
                  <a:lnTo>
                    <a:pt x="1098" y="2037"/>
                  </a:lnTo>
                  <a:lnTo>
                    <a:pt x="1102" y="2018"/>
                  </a:lnTo>
                  <a:lnTo>
                    <a:pt x="1091" y="2017"/>
                  </a:lnTo>
                  <a:lnTo>
                    <a:pt x="1081" y="2013"/>
                  </a:lnTo>
                  <a:lnTo>
                    <a:pt x="1073" y="2007"/>
                  </a:lnTo>
                  <a:lnTo>
                    <a:pt x="1068" y="1998"/>
                  </a:lnTo>
                  <a:lnTo>
                    <a:pt x="1063" y="1991"/>
                  </a:lnTo>
                  <a:lnTo>
                    <a:pt x="1058" y="1982"/>
                  </a:lnTo>
                  <a:lnTo>
                    <a:pt x="1052" y="1975"/>
                  </a:lnTo>
                  <a:lnTo>
                    <a:pt x="1045" y="1971"/>
                  </a:lnTo>
                  <a:lnTo>
                    <a:pt x="1059" y="1882"/>
                  </a:lnTo>
                  <a:lnTo>
                    <a:pt x="1069" y="1788"/>
                  </a:lnTo>
                  <a:lnTo>
                    <a:pt x="1075" y="1695"/>
                  </a:lnTo>
                  <a:lnTo>
                    <a:pt x="1078" y="1598"/>
                  </a:lnTo>
                  <a:lnTo>
                    <a:pt x="1075" y="1502"/>
                  </a:lnTo>
                  <a:lnTo>
                    <a:pt x="1069" y="1406"/>
                  </a:lnTo>
                  <a:lnTo>
                    <a:pt x="1059" y="1311"/>
                  </a:lnTo>
                  <a:lnTo>
                    <a:pt x="1045" y="1217"/>
                  </a:lnTo>
                  <a:lnTo>
                    <a:pt x="1062" y="1161"/>
                  </a:lnTo>
                  <a:lnTo>
                    <a:pt x="1066" y="1099"/>
                  </a:lnTo>
                  <a:lnTo>
                    <a:pt x="1062" y="1036"/>
                  </a:lnTo>
                  <a:lnTo>
                    <a:pt x="1055" y="975"/>
                  </a:lnTo>
                  <a:lnTo>
                    <a:pt x="1040" y="973"/>
                  </a:lnTo>
                  <a:lnTo>
                    <a:pt x="1027" y="973"/>
                  </a:lnTo>
                  <a:lnTo>
                    <a:pt x="1016" y="977"/>
                  </a:lnTo>
                  <a:lnTo>
                    <a:pt x="1006" y="986"/>
                  </a:lnTo>
                  <a:lnTo>
                    <a:pt x="997" y="994"/>
                  </a:lnTo>
                  <a:lnTo>
                    <a:pt x="988" y="1004"/>
                  </a:lnTo>
                  <a:lnTo>
                    <a:pt x="983" y="1016"/>
                  </a:lnTo>
                  <a:lnTo>
                    <a:pt x="977" y="1026"/>
                  </a:lnTo>
                  <a:lnTo>
                    <a:pt x="962" y="1069"/>
                  </a:lnTo>
                  <a:lnTo>
                    <a:pt x="948" y="1112"/>
                  </a:lnTo>
                  <a:lnTo>
                    <a:pt x="932" y="1154"/>
                  </a:lnTo>
                  <a:lnTo>
                    <a:pt x="918" y="1197"/>
                  </a:lnTo>
                  <a:lnTo>
                    <a:pt x="903" y="1240"/>
                  </a:lnTo>
                  <a:lnTo>
                    <a:pt x="890" y="1283"/>
                  </a:lnTo>
                  <a:lnTo>
                    <a:pt x="879" y="1326"/>
                  </a:lnTo>
                  <a:lnTo>
                    <a:pt x="870" y="1371"/>
                  </a:lnTo>
                  <a:lnTo>
                    <a:pt x="877" y="1383"/>
                  </a:lnTo>
                  <a:lnTo>
                    <a:pt x="887" y="1391"/>
                  </a:lnTo>
                  <a:lnTo>
                    <a:pt x="897" y="1398"/>
                  </a:lnTo>
                  <a:lnTo>
                    <a:pt x="908" y="1406"/>
                  </a:lnTo>
                  <a:lnTo>
                    <a:pt x="916" y="1413"/>
                  </a:lnTo>
                  <a:lnTo>
                    <a:pt x="921" y="1421"/>
                  </a:lnTo>
                  <a:lnTo>
                    <a:pt x="922" y="1433"/>
                  </a:lnTo>
                  <a:lnTo>
                    <a:pt x="918" y="1449"/>
                  </a:lnTo>
                  <a:lnTo>
                    <a:pt x="896" y="1457"/>
                  </a:lnTo>
                  <a:lnTo>
                    <a:pt x="874" y="1462"/>
                  </a:lnTo>
                  <a:lnTo>
                    <a:pt x="853" y="1463"/>
                  </a:lnTo>
                  <a:lnTo>
                    <a:pt x="831" y="1462"/>
                  </a:lnTo>
                  <a:lnTo>
                    <a:pt x="809" y="1460"/>
                  </a:lnTo>
                  <a:lnTo>
                    <a:pt x="789" y="1456"/>
                  </a:lnTo>
                  <a:lnTo>
                    <a:pt x="768" y="1450"/>
                  </a:lnTo>
                  <a:lnTo>
                    <a:pt x="746" y="1444"/>
                  </a:lnTo>
                  <a:lnTo>
                    <a:pt x="724" y="1439"/>
                  </a:lnTo>
                  <a:lnTo>
                    <a:pt x="703" y="1433"/>
                  </a:lnTo>
                  <a:lnTo>
                    <a:pt x="680" y="1427"/>
                  </a:lnTo>
                  <a:lnTo>
                    <a:pt x="656" y="1424"/>
                  </a:lnTo>
                  <a:lnTo>
                    <a:pt x="633" y="1421"/>
                  </a:lnTo>
                  <a:lnTo>
                    <a:pt x="610" y="1421"/>
                  </a:lnTo>
                  <a:lnTo>
                    <a:pt x="586" y="1423"/>
                  </a:lnTo>
                  <a:lnTo>
                    <a:pt x="560" y="1429"/>
                  </a:lnTo>
                  <a:lnTo>
                    <a:pt x="545" y="1417"/>
                  </a:lnTo>
                  <a:lnTo>
                    <a:pt x="530" y="1407"/>
                  </a:lnTo>
                  <a:lnTo>
                    <a:pt x="515" y="1397"/>
                  </a:lnTo>
                  <a:lnTo>
                    <a:pt x="499" y="1387"/>
                  </a:lnTo>
                  <a:lnTo>
                    <a:pt x="483" y="1378"/>
                  </a:lnTo>
                  <a:lnTo>
                    <a:pt x="466" y="1371"/>
                  </a:lnTo>
                  <a:lnTo>
                    <a:pt x="450" y="1362"/>
                  </a:lnTo>
                  <a:lnTo>
                    <a:pt x="433" y="1355"/>
                  </a:lnTo>
                  <a:lnTo>
                    <a:pt x="416" y="1348"/>
                  </a:lnTo>
                  <a:lnTo>
                    <a:pt x="400" y="1341"/>
                  </a:lnTo>
                  <a:lnTo>
                    <a:pt x="382" y="1334"/>
                  </a:lnTo>
                  <a:lnTo>
                    <a:pt x="365" y="1326"/>
                  </a:lnTo>
                  <a:lnTo>
                    <a:pt x="348" y="1319"/>
                  </a:lnTo>
                  <a:lnTo>
                    <a:pt x="332" y="1311"/>
                  </a:lnTo>
                  <a:lnTo>
                    <a:pt x="315" y="1303"/>
                  </a:lnTo>
                  <a:lnTo>
                    <a:pt x="299" y="1295"/>
                  </a:lnTo>
                  <a:lnTo>
                    <a:pt x="261" y="1259"/>
                  </a:lnTo>
                  <a:lnTo>
                    <a:pt x="224" y="1221"/>
                  </a:lnTo>
                  <a:lnTo>
                    <a:pt x="189" y="1183"/>
                  </a:lnTo>
                  <a:lnTo>
                    <a:pt x="154" y="1139"/>
                  </a:lnTo>
                  <a:lnTo>
                    <a:pt x="124" y="1096"/>
                  </a:lnTo>
                  <a:lnTo>
                    <a:pt x="95" y="1050"/>
                  </a:lnTo>
                  <a:lnTo>
                    <a:pt x="69" y="1003"/>
                  </a:lnTo>
                  <a:lnTo>
                    <a:pt x="48" y="954"/>
                  </a:lnTo>
                  <a:lnTo>
                    <a:pt x="29" y="904"/>
                  </a:lnTo>
                  <a:lnTo>
                    <a:pt x="14" y="853"/>
                  </a:lnTo>
                  <a:lnTo>
                    <a:pt x="4" y="801"/>
                  </a:lnTo>
                  <a:lnTo>
                    <a:pt x="0" y="748"/>
                  </a:lnTo>
                  <a:lnTo>
                    <a:pt x="0" y="695"/>
                  </a:lnTo>
                  <a:lnTo>
                    <a:pt x="6" y="640"/>
                  </a:lnTo>
                  <a:lnTo>
                    <a:pt x="17" y="587"/>
                  </a:lnTo>
                  <a:lnTo>
                    <a:pt x="36" y="532"/>
                  </a:lnTo>
                  <a:lnTo>
                    <a:pt x="48" y="518"/>
                  </a:lnTo>
                  <a:lnTo>
                    <a:pt x="59" y="502"/>
                  </a:lnTo>
                  <a:lnTo>
                    <a:pt x="72" y="488"/>
                  </a:lnTo>
                  <a:lnTo>
                    <a:pt x="87" y="472"/>
                  </a:lnTo>
                  <a:lnTo>
                    <a:pt x="101" y="459"/>
                  </a:lnTo>
                  <a:lnTo>
                    <a:pt x="117" y="446"/>
                  </a:lnTo>
                  <a:lnTo>
                    <a:pt x="134" y="435"/>
                  </a:lnTo>
                  <a:lnTo>
                    <a:pt x="153" y="426"/>
                  </a:lnTo>
                  <a:lnTo>
                    <a:pt x="170" y="425"/>
                  </a:lnTo>
                  <a:lnTo>
                    <a:pt x="186" y="425"/>
                  </a:lnTo>
                  <a:lnTo>
                    <a:pt x="202" y="425"/>
                  </a:lnTo>
                  <a:lnTo>
                    <a:pt x="218" y="425"/>
                  </a:lnTo>
                  <a:lnTo>
                    <a:pt x="234" y="426"/>
                  </a:lnTo>
                  <a:lnTo>
                    <a:pt x="250" y="427"/>
                  </a:lnTo>
                  <a:lnTo>
                    <a:pt x="264" y="430"/>
                  </a:lnTo>
                  <a:lnTo>
                    <a:pt x="280" y="433"/>
                  </a:lnTo>
                  <a:lnTo>
                    <a:pt x="294" y="438"/>
                  </a:lnTo>
                  <a:lnTo>
                    <a:pt x="309" y="442"/>
                  </a:lnTo>
                  <a:lnTo>
                    <a:pt x="322" y="446"/>
                  </a:lnTo>
                  <a:lnTo>
                    <a:pt x="335" y="453"/>
                  </a:lnTo>
                  <a:lnTo>
                    <a:pt x="348" y="459"/>
                  </a:lnTo>
                  <a:lnTo>
                    <a:pt x="361" y="466"/>
                  </a:lnTo>
                  <a:lnTo>
                    <a:pt x="374" y="475"/>
                  </a:lnTo>
                  <a:lnTo>
                    <a:pt x="385" y="484"/>
                  </a:lnTo>
                  <a:lnTo>
                    <a:pt x="398" y="505"/>
                  </a:lnTo>
                  <a:lnTo>
                    <a:pt x="414" y="527"/>
                  </a:lnTo>
                  <a:lnTo>
                    <a:pt x="429" y="547"/>
                  </a:lnTo>
                  <a:lnTo>
                    <a:pt x="442" y="568"/>
                  </a:lnTo>
                  <a:lnTo>
                    <a:pt x="452" y="589"/>
                  </a:lnTo>
                  <a:lnTo>
                    <a:pt x="456" y="610"/>
                  </a:lnTo>
                  <a:lnTo>
                    <a:pt x="453" y="633"/>
                  </a:lnTo>
                  <a:lnTo>
                    <a:pt x="443" y="658"/>
                  </a:lnTo>
                  <a:lnTo>
                    <a:pt x="426" y="658"/>
                  </a:lnTo>
                  <a:lnTo>
                    <a:pt x="424" y="645"/>
                  </a:lnTo>
                  <a:lnTo>
                    <a:pt x="424" y="630"/>
                  </a:lnTo>
                  <a:lnTo>
                    <a:pt x="426" y="614"/>
                  </a:lnTo>
                  <a:lnTo>
                    <a:pt x="427" y="599"/>
                  </a:lnTo>
                  <a:lnTo>
                    <a:pt x="426" y="586"/>
                  </a:lnTo>
                  <a:lnTo>
                    <a:pt x="421" y="574"/>
                  </a:lnTo>
                  <a:lnTo>
                    <a:pt x="411" y="566"/>
                  </a:lnTo>
                  <a:lnTo>
                    <a:pt x="395" y="561"/>
                  </a:lnTo>
                  <a:lnTo>
                    <a:pt x="382" y="558"/>
                  </a:lnTo>
                  <a:lnTo>
                    <a:pt x="368" y="554"/>
                  </a:lnTo>
                  <a:lnTo>
                    <a:pt x="355" y="550"/>
                  </a:lnTo>
                  <a:lnTo>
                    <a:pt x="342" y="545"/>
                  </a:lnTo>
                  <a:lnTo>
                    <a:pt x="329" y="543"/>
                  </a:lnTo>
                  <a:lnTo>
                    <a:pt x="316" y="541"/>
                  </a:lnTo>
                  <a:lnTo>
                    <a:pt x="302" y="544"/>
                  </a:lnTo>
                  <a:lnTo>
                    <a:pt x="289" y="553"/>
                  </a:lnTo>
                  <a:lnTo>
                    <a:pt x="274" y="570"/>
                  </a:lnTo>
                  <a:lnTo>
                    <a:pt x="264" y="587"/>
                  </a:lnTo>
                  <a:lnTo>
                    <a:pt x="258" y="607"/>
                  </a:lnTo>
                  <a:lnTo>
                    <a:pt x="254" y="626"/>
                  </a:lnTo>
                  <a:lnTo>
                    <a:pt x="254" y="646"/>
                  </a:lnTo>
                  <a:lnTo>
                    <a:pt x="255" y="666"/>
                  </a:lnTo>
                  <a:lnTo>
                    <a:pt x="261" y="686"/>
                  </a:lnTo>
                  <a:lnTo>
                    <a:pt x="268" y="705"/>
                  </a:lnTo>
                  <a:lnTo>
                    <a:pt x="278" y="724"/>
                  </a:lnTo>
                  <a:lnTo>
                    <a:pt x="290" y="744"/>
                  </a:lnTo>
                  <a:lnTo>
                    <a:pt x="303" y="763"/>
                  </a:lnTo>
                  <a:lnTo>
                    <a:pt x="317" y="783"/>
                  </a:lnTo>
                  <a:lnTo>
                    <a:pt x="332" y="803"/>
                  </a:lnTo>
                  <a:lnTo>
                    <a:pt x="348" y="822"/>
                  </a:lnTo>
                  <a:lnTo>
                    <a:pt x="365" y="840"/>
                  </a:lnTo>
                  <a:lnTo>
                    <a:pt x="382" y="858"/>
                  </a:lnTo>
                  <a:lnTo>
                    <a:pt x="401" y="873"/>
                  </a:lnTo>
                  <a:lnTo>
                    <a:pt x="421" y="889"/>
                  </a:lnTo>
                  <a:lnTo>
                    <a:pt x="442" y="904"/>
                  </a:lnTo>
                  <a:lnTo>
                    <a:pt x="462" y="917"/>
                  </a:lnTo>
                  <a:lnTo>
                    <a:pt x="483" y="927"/>
                  </a:lnTo>
                  <a:lnTo>
                    <a:pt x="505" y="935"/>
                  </a:lnTo>
                  <a:lnTo>
                    <a:pt x="528" y="942"/>
                  </a:lnTo>
                  <a:lnTo>
                    <a:pt x="551" y="947"/>
                  </a:lnTo>
                  <a:lnTo>
                    <a:pt x="587" y="938"/>
                  </a:lnTo>
                  <a:lnTo>
                    <a:pt x="620" y="922"/>
                  </a:lnTo>
                  <a:lnTo>
                    <a:pt x="652" y="901"/>
                  </a:lnTo>
                  <a:lnTo>
                    <a:pt x="681" y="875"/>
                  </a:lnTo>
                  <a:lnTo>
                    <a:pt x="706" y="845"/>
                  </a:lnTo>
                  <a:lnTo>
                    <a:pt x="726" y="813"/>
                  </a:lnTo>
                  <a:lnTo>
                    <a:pt x="742" y="778"/>
                  </a:lnTo>
                  <a:lnTo>
                    <a:pt x="753" y="744"/>
                  </a:lnTo>
                  <a:lnTo>
                    <a:pt x="759" y="686"/>
                  </a:lnTo>
                  <a:lnTo>
                    <a:pt x="757" y="632"/>
                  </a:lnTo>
                  <a:lnTo>
                    <a:pt x="752" y="578"/>
                  </a:lnTo>
                  <a:lnTo>
                    <a:pt x="742" y="525"/>
                  </a:lnTo>
                  <a:lnTo>
                    <a:pt x="726" y="475"/>
                  </a:lnTo>
                  <a:lnTo>
                    <a:pt x="706" y="426"/>
                  </a:lnTo>
                  <a:lnTo>
                    <a:pt x="681" y="380"/>
                  </a:lnTo>
                  <a:lnTo>
                    <a:pt x="655" y="334"/>
                  </a:lnTo>
                  <a:lnTo>
                    <a:pt x="623" y="289"/>
                  </a:lnTo>
                  <a:lnTo>
                    <a:pt x="590" y="248"/>
                  </a:lnTo>
                  <a:lnTo>
                    <a:pt x="556" y="207"/>
                  </a:lnTo>
                  <a:lnTo>
                    <a:pt x="518" y="169"/>
                  </a:lnTo>
                  <a:lnTo>
                    <a:pt x="479" y="131"/>
                  </a:lnTo>
                  <a:lnTo>
                    <a:pt x="439" y="97"/>
                  </a:lnTo>
                  <a:lnTo>
                    <a:pt x="398" y="62"/>
                  </a:lnTo>
                  <a:lnTo>
                    <a:pt x="356" y="30"/>
                  </a:lnTo>
                  <a:lnTo>
                    <a:pt x="278" y="0"/>
                  </a:lnTo>
                  <a:lnTo>
                    <a:pt x="322" y="7"/>
                  </a:lnTo>
                  <a:lnTo>
                    <a:pt x="364" y="16"/>
                  </a:lnTo>
                  <a:lnTo>
                    <a:pt x="405" y="26"/>
                  </a:lnTo>
                  <a:lnTo>
                    <a:pt x="447" y="35"/>
                  </a:lnTo>
                  <a:lnTo>
                    <a:pt x="489" y="46"/>
                  </a:lnTo>
                  <a:lnTo>
                    <a:pt x="530" y="56"/>
                  </a:lnTo>
                  <a:lnTo>
                    <a:pt x="571" y="65"/>
                  </a:lnTo>
                  <a:lnTo>
                    <a:pt x="612" y="74"/>
                  </a:lnTo>
                  <a:lnTo>
                    <a:pt x="654" y="81"/>
                  </a:lnTo>
                  <a:lnTo>
                    <a:pt x="694" y="87"/>
                  </a:lnTo>
                  <a:lnTo>
                    <a:pt x="736" y="91"/>
                  </a:lnTo>
                  <a:lnTo>
                    <a:pt x="778" y="92"/>
                  </a:lnTo>
                  <a:lnTo>
                    <a:pt x="820" y="91"/>
                  </a:lnTo>
                  <a:lnTo>
                    <a:pt x="861" y="87"/>
                  </a:lnTo>
                  <a:lnTo>
                    <a:pt x="905" y="79"/>
                  </a:lnTo>
                  <a:lnTo>
                    <a:pt x="948" y="68"/>
                  </a:lnTo>
                  <a:close/>
                </a:path>
              </a:pathLst>
            </a:custGeom>
            <a:solidFill>
              <a:srgbClr val="AFBFD1"/>
            </a:solidFill>
            <a:ln w="9525">
              <a:noFill/>
              <a:round/>
              <a:headEnd/>
              <a:tailEnd/>
            </a:ln>
          </p:spPr>
          <p:txBody>
            <a:bodyPr/>
            <a:lstStyle/>
            <a:p>
              <a:endParaRPr lang="en-AU" dirty="0"/>
            </a:p>
          </p:txBody>
        </p:sp>
        <p:sp>
          <p:nvSpPr>
            <p:cNvPr id="118792" name="Freeform 8"/>
            <p:cNvSpPr>
              <a:spLocks/>
            </p:cNvSpPr>
            <p:nvPr/>
          </p:nvSpPr>
          <p:spPr bwMode="auto">
            <a:xfrm>
              <a:off x="8460" y="7020"/>
              <a:ext cx="1526" cy="1220"/>
            </a:xfrm>
            <a:custGeom>
              <a:avLst/>
              <a:gdLst/>
              <a:ahLst/>
              <a:cxnLst>
                <a:cxn ang="0">
                  <a:pos x="1141" y="84"/>
                </a:cxn>
                <a:cxn ang="0">
                  <a:pos x="1306" y="227"/>
                </a:cxn>
                <a:cxn ang="0">
                  <a:pos x="1415" y="422"/>
                </a:cxn>
                <a:cxn ang="0">
                  <a:pos x="1489" y="636"/>
                </a:cxn>
                <a:cxn ang="0">
                  <a:pos x="1495" y="722"/>
                </a:cxn>
                <a:cxn ang="0">
                  <a:pos x="1473" y="750"/>
                </a:cxn>
                <a:cxn ang="0">
                  <a:pos x="1469" y="778"/>
                </a:cxn>
                <a:cxn ang="0">
                  <a:pos x="1498" y="788"/>
                </a:cxn>
                <a:cxn ang="0">
                  <a:pos x="1513" y="873"/>
                </a:cxn>
                <a:cxn ang="0">
                  <a:pos x="1493" y="911"/>
                </a:cxn>
                <a:cxn ang="0">
                  <a:pos x="1473" y="928"/>
                </a:cxn>
                <a:cxn ang="0">
                  <a:pos x="1524" y="960"/>
                </a:cxn>
                <a:cxn ang="0">
                  <a:pos x="1516" y="1039"/>
                </a:cxn>
                <a:cxn ang="0">
                  <a:pos x="1492" y="1067"/>
                </a:cxn>
                <a:cxn ang="0">
                  <a:pos x="1515" y="1119"/>
                </a:cxn>
                <a:cxn ang="0">
                  <a:pos x="1508" y="1203"/>
                </a:cxn>
                <a:cxn ang="0">
                  <a:pos x="1459" y="1204"/>
                </a:cxn>
                <a:cxn ang="0">
                  <a:pos x="1410" y="1154"/>
                </a:cxn>
                <a:cxn ang="0">
                  <a:pos x="1407" y="1043"/>
                </a:cxn>
                <a:cxn ang="0">
                  <a:pos x="1397" y="922"/>
                </a:cxn>
                <a:cxn ang="0">
                  <a:pos x="1373" y="814"/>
                </a:cxn>
                <a:cxn ang="0">
                  <a:pos x="1404" y="798"/>
                </a:cxn>
                <a:cxn ang="0">
                  <a:pos x="1401" y="767"/>
                </a:cxn>
                <a:cxn ang="0">
                  <a:pos x="1369" y="747"/>
                </a:cxn>
                <a:cxn ang="0">
                  <a:pos x="1348" y="729"/>
                </a:cxn>
                <a:cxn ang="0">
                  <a:pos x="1333" y="665"/>
                </a:cxn>
                <a:cxn ang="0">
                  <a:pos x="1291" y="610"/>
                </a:cxn>
                <a:cxn ang="0">
                  <a:pos x="1238" y="540"/>
                </a:cxn>
                <a:cxn ang="0">
                  <a:pos x="1196" y="455"/>
                </a:cxn>
                <a:cxn ang="0">
                  <a:pos x="1135" y="402"/>
                </a:cxn>
                <a:cxn ang="0">
                  <a:pos x="1059" y="402"/>
                </a:cxn>
                <a:cxn ang="0">
                  <a:pos x="1020" y="389"/>
                </a:cxn>
                <a:cxn ang="0">
                  <a:pos x="968" y="309"/>
                </a:cxn>
                <a:cxn ang="0">
                  <a:pos x="864" y="253"/>
                </a:cxn>
                <a:cxn ang="0">
                  <a:pos x="884" y="399"/>
                </a:cxn>
                <a:cxn ang="0">
                  <a:pos x="882" y="714"/>
                </a:cxn>
                <a:cxn ang="0">
                  <a:pos x="905" y="1026"/>
                </a:cxn>
                <a:cxn ang="0">
                  <a:pos x="818" y="1095"/>
                </a:cxn>
                <a:cxn ang="0">
                  <a:pos x="693" y="1085"/>
                </a:cxn>
                <a:cxn ang="0">
                  <a:pos x="623" y="1063"/>
                </a:cxn>
                <a:cxn ang="0">
                  <a:pos x="557" y="1039"/>
                </a:cxn>
                <a:cxn ang="0">
                  <a:pos x="491" y="1014"/>
                </a:cxn>
                <a:cxn ang="0">
                  <a:pos x="420" y="997"/>
                </a:cxn>
                <a:cxn ang="0">
                  <a:pos x="374" y="893"/>
                </a:cxn>
                <a:cxn ang="0">
                  <a:pos x="278" y="846"/>
                </a:cxn>
                <a:cxn ang="0">
                  <a:pos x="177" y="731"/>
                </a:cxn>
                <a:cxn ang="0">
                  <a:pos x="159" y="637"/>
                </a:cxn>
                <a:cxn ang="0">
                  <a:pos x="127" y="580"/>
                </a:cxn>
                <a:cxn ang="0">
                  <a:pos x="78" y="518"/>
                </a:cxn>
                <a:cxn ang="0">
                  <a:pos x="45" y="433"/>
                </a:cxn>
                <a:cxn ang="0">
                  <a:pos x="22" y="381"/>
                </a:cxn>
                <a:cxn ang="0">
                  <a:pos x="49" y="354"/>
                </a:cxn>
                <a:cxn ang="0">
                  <a:pos x="38" y="322"/>
                </a:cxn>
                <a:cxn ang="0">
                  <a:pos x="17" y="315"/>
                </a:cxn>
                <a:cxn ang="0">
                  <a:pos x="3" y="245"/>
                </a:cxn>
                <a:cxn ang="0">
                  <a:pos x="38" y="167"/>
                </a:cxn>
                <a:cxn ang="0">
                  <a:pos x="175" y="82"/>
                </a:cxn>
                <a:cxn ang="0">
                  <a:pos x="359" y="26"/>
                </a:cxn>
                <a:cxn ang="0">
                  <a:pos x="551" y="2"/>
                </a:cxn>
                <a:cxn ang="0">
                  <a:pos x="734" y="6"/>
                </a:cxn>
                <a:cxn ang="0">
                  <a:pos x="848" y="43"/>
                </a:cxn>
                <a:cxn ang="0">
                  <a:pos x="949" y="43"/>
                </a:cxn>
              </a:cxnLst>
              <a:rect l="0" t="0" r="r" b="b"/>
              <a:pathLst>
                <a:path w="1526" h="1220">
                  <a:moveTo>
                    <a:pt x="972" y="32"/>
                  </a:moveTo>
                  <a:lnTo>
                    <a:pt x="1033" y="43"/>
                  </a:lnTo>
                  <a:lnTo>
                    <a:pt x="1089" y="61"/>
                  </a:lnTo>
                  <a:lnTo>
                    <a:pt x="1141" y="84"/>
                  </a:lnTo>
                  <a:lnTo>
                    <a:pt x="1189" y="112"/>
                  </a:lnTo>
                  <a:lnTo>
                    <a:pt x="1231" y="147"/>
                  </a:lnTo>
                  <a:lnTo>
                    <a:pt x="1270" y="184"/>
                  </a:lnTo>
                  <a:lnTo>
                    <a:pt x="1306" y="227"/>
                  </a:lnTo>
                  <a:lnTo>
                    <a:pt x="1337" y="272"/>
                  </a:lnTo>
                  <a:lnTo>
                    <a:pt x="1366" y="320"/>
                  </a:lnTo>
                  <a:lnTo>
                    <a:pt x="1391" y="370"/>
                  </a:lnTo>
                  <a:lnTo>
                    <a:pt x="1415" y="422"/>
                  </a:lnTo>
                  <a:lnTo>
                    <a:pt x="1436" y="475"/>
                  </a:lnTo>
                  <a:lnTo>
                    <a:pt x="1456" y="530"/>
                  </a:lnTo>
                  <a:lnTo>
                    <a:pt x="1473" y="583"/>
                  </a:lnTo>
                  <a:lnTo>
                    <a:pt x="1489" y="636"/>
                  </a:lnTo>
                  <a:lnTo>
                    <a:pt x="1503" y="689"/>
                  </a:lnTo>
                  <a:lnTo>
                    <a:pt x="1500" y="699"/>
                  </a:lnTo>
                  <a:lnTo>
                    <a:pt x="1496" y="711"/>
                  </a:lnTo>
                  <a:lnTo>
                    <a:pt x="1495" y="722"/>
                  </a:lnTo>
                  <a:lnTo>
                    <a:pt x="1495" y="737"/>
                  </a:lnTo>
                  <a:lnTo>
                    <a:pt x="1485" y="737"/>
                  </a:lnTo>
                  <a:lnTo>
                    <a:pt x="1479" y="741"/>
                  </a:lnTo>
                  <a:lnTo>
                    <a:pt x="1473" y="750"/>
                  </a:lnTo>
                  <a:lnTo>
                    <a:pt x="1466" y="757"/>
                  </a:lnTo>
                  <a:lnTo>
                    <a:pt x="1463" y="767"/>
                  </a:lnTo>
                  <a:lnTo>
                    <a:pt x="1464" y="774"/>
                  </a:lnTo>
                  <a:lnTo>
                    <a:pt x="1469" y="778"/>
                  </a:lnTo>
                  <a:lnTo>
                    <a:pt x="1476" y="781"/>
                  </a:lnTo>
                  <a:lnTo>
                    <a:pt x="1483" y="783"/>
                  </a:lnTo>
                  <a:lnTo>
                    <a:pt x="1490" y="786"/>
                  </a:lnTo>
                  <a:lnTo>
                    <a:pt x="1498" y="788"/>
                  </a:lnTo>
                  <a:lnTo>
                    <a:pt x="1503" y="794"/>
                  </a:lnTo>
                  <a:lnTo>
                    <a:pt x="1512" y="817"/>
                  </a:lnTo>
                  <a:lnTo>
                    <a:pt x="1515" y="845"/>
                  </a:lnTo>
                  <a:lnTo>
                    <a:pt x="1513" y="873"/>
                  </a:lnTo>
                  <a:lnTo>
                    <a:pt x="1513" y="901"/>
                  </a:lnTo>
                  <a:lnTo>
                    <a:pt x="1508" y="905"/>
                  </a:lnTo>
                  <a:lnTo>
                    <a:pt x="1500" y="908"/>
                  </a:lnTo>
                  <a:lnTo>
                    <a:pt x="1493" y="911"/>
                  </a:lnTo>
                  <a:lnTo>
                    <a:pt x="1486" y="912"/>
                  </a:lnTo>
                  <a:lnTo>
                    <a:pt x="1479" y="916"/>
                  </a:lnTo>
                  <a:lnTo>
                    <a:pt x="1474" y="921"/>
                  </a:lnTo>
                  <a:lnTo>
                    <a:pt x="1473" y="928"/>
                  </a:lnTo>
                  <a:lnTo>
                    <a:pt x="1476" y="938"/>
                  </a:lnTo>
                  <a:lnTo>
                    <a:pt x="1500" y="938"/>
                  </a:lnTo>
                  <a:lnTo>
                    <a:pt x="1515" y="945"/>
                  </a:lnTo>
                  <a:lnTo>
                    <a:pt x="1524" y="960"/>
                  </a:lnTo>
                  <a:lnTo>
                    <a:pt x="1526" y="978"/>
                  </a:lnTo>
                  <a:lnTo>
                    <a:pt x="1525" y="998"/>
                  </a:lnTo>
                  <a:lnTo>
                    <a:pt x="1521" y="1020"/>
                  </a:lnTo>
                  <a:lnTo>
                    <a:pt x="1516" y="1039"/>
                  </a:lnTo>
                  <a:lnTo>
                    <a:pt x="1513" y="1055"/>
                  </a:lnTo>
                  <a:lnTo>
                    <a:pt x="1505" y="1055"/>
                  </a:lnTo>
                  <a:lnTo>
                    <a:pt x="1498" y="1060"/>
                  </a:lnTo>
                  <a:lnTo>
                    <a:pt x="1492" y="1067"/>
                  </a:lnTo>
                  <a:lnTo>
                    <a:pt x="1485" y="1075"/>
                  </a:lnTo>
                  <a:lnTo>
                    <a:pt x="1500" y="1085"/>
                  </a:lnTo>
                  <a:lnTo>
                    <a:pt x="1511" y="1101"/>
                  </a:lnTo>
                  <a:lnTo>
                    <a:pt x="1515" y="1119"/>
                  </a:lnTo>
                  <a:lnTo>
                    <a:pt x="1516" y="1139"/>
                  </a:lnTo>
                  <a:lnTo>
                    <a:pt x="1515" y="1161"/>
                  </a:lnTo>
                  <a:lnTo>
                    <a:pt x="1511" y="1183"/>
                  </a:lnTo>
                  <a:lnTo>
                    <a:pt x="1508" y="1203"/>
                  </a:lnTo>
                  <a:lnTo>
                    <a:pt x="1503" y="1220"/>
                  </a:lnTo>
                  <a:lnTo>
                    <a:pt x="1486" y="1218"/>
                  </a:lnTo>
                  <a:lnTo>
                    <a:pt x="1472" y="1213"/>
                  </a:lnTo>
                  <a:lnTo>
                    <a:pt x="1459" y="1204"/>
                  </a:lnTo>
                  <a:lnTo>
                    <a:pt x="1446" y="1193"/>
                  </a:lnTo>
                  <a:lnTo>
                    <a:pt x="1434" y="1180"/>
                  </a:lnTo>
                  <a:lnTo>
                    <a:pt x="1421" y="1165"/>
                  </a:lnTo>
                  <a:lnTo>
                    <a:pt x="1410" y="1154"/>
                  </a:lnTo>
                  <a:lnTo>
                    <a:pt x="1397" y="1142"/>
                  </a:lnTo>
                  <a:lnTo>
                    <a:pt x="1399" y="1109"/>
                  </a:lnTo>
                  <a:lnTo>
                    <a:pt x="1405" y="1078"/>
                  </a:lnTo>
                  <a:lnTo>
                    <a:pt x="1407" y="1043"/>
                  </a:lnTo>
                  <a:lnTo>
                    <a:pt x="1397" y="1006"/>
                  </a:lnTo>
                  <a:lnTo>
                    <a:pt x="1405" y="978"/>
                  </a:lnTo>
                  <a:lnTo>
                    <a:pt x="1405" y="950"/>
                  </a:lnTo>
                  <a:lnTo>
                    <a:pt x="1397" y="922"/>
                  </a:lnTo>
                  <a:lnTo>
                    <a:pt x="1379" y="901"/>
                  </a:lnTo>
                  <a:lnTo>
                    <a:pt x="1407" y="862"/>
                  </a:lnTo>
                  <a:lnTo>
                    <a:pt x="1369" y="823"/>
                  </a:lnTo>
                  <a:lnTo>
                    <a:pt x="1373" y="814"/>
                  </a:lnTo>
                  <a:lnTo>
                    <a:pt x="1381" y="809"/>
                  </a:lnTo>
                  <a:lnTo>
                    <a:pt x="1389" y="806"/>
                  </a:lnTo>
                  <a:lnTo>
                    <a:pt x="1397" y="801"/>
                  </a:lnTo>
                  <a:lnTo>
                    <a:pt x="1404" y="798"/>
                  </a:lnTo>
                  <a:lnTo>
                    <a:pt x="1408" y="793"/>
                  </a:lnTo>
                  <a:lnTo>
                    <a:pt x="1410" y="786"/>
                  </a:lnTo>
                  <a:lnTo>
                    <a:pt x="1407" y="774"/>
                  </a:lnTo>
                  <a:lnTo>
                    <a:pt x="1401" y="767"/>
                  </a:lnTo>
                  <a:lnTo>
                    <a:pt x="1394" y="760"/>
                  </a:lnTo>
                  <a:lnTo>
                    <a:pt x="1386" y="754"/>
                  </a:lnTo>
                  <a:lnTo>
                    <a:pt x="1378" y="750"/>
                  </a:lnTo>
                  <a:lnTo>
                    <a:pt x="1369" y="747"/>
                  </a:lnTo>
                  <a:lnTo>
                    <a:pt x="1361" y="745"/>
                  </a:lnTo>
                  <a:lnTo>
                    <a:pt x="1350" y="745"/>
                  </a:lnTo>
                  <a:lnTo>
                    <a:pt x="1339" y="747"/>
                  </a:lnTo>
                  <a:lnTo>
                    <a:pt x="1348" y="729"/>
                  </a:lnTo>
                  <a:lnTo>
                    <a:pt x="1350" y="712"/>
                  </a:lnTo>
                  <a:lnTo>
                    <a:pt x="1348" y="696"/>
                  </a:lnTo>
                  <a:lnTo>
                    <a:pt x="1342" y="681"/>
                  </a:lnTo>
                  <a:lnTo>
                    <a:pt x="1333" y="665"/>
                  </a:lnTo>
                  <a:lnTo>
                    <a:pt x="1324" y="650"/>
                  </a:lnTo>
                  <a:lnTo>
                    <a:pt x="1317" y="635"/>
                  </a:lnTo>
                  <a:lnTo>
                    <a:pt x="1311" y="620"/>
                  </a:lnTo>
                  <a:lnTo>
                    <a:pt x="1291" y="610"/>
                  </a:lnTo>
                  <a:lnTo>
                    <a:pt x="1275" y="596"/>
                  </a:lnTo>
                  <a:lnTo>
                    <a:pt x="1261" y="580"/>
                  </a:lnTo>
                  <a:lnTo>
                    <a:pt x="1248" y="560"/>
                  </a:lnTo>
                  <a:lnTo>
                    <a:pt x="1238" y="540"/>
                  </a:lnTo>
                  <a:lnTo>
                    <a:pt x="1226" y="518"/>
                  </a:lnTo>
                  <a:lnTo>
                    <a:pt x="1218" y="496"/>
                  </a:lnTo>
                  <a:lnTo>
                    <a:pt x="1208" y="475"/>
                  </a:lnTo>
                  <a:lnTo>
                    <a:pt x="1196" y="455"/>
                  </a:lnTo>
                  <a:lnTo>
                    <a:pt x="1184" y="437"/>
                  </a:lnTo>
                  <a:lnTo>
                    <a:pt x="1170" y="422"/>
                  </a:lnTo>
                  <a:lnTo>
                    <a:pt x="1154" y="410"/>
                  </a:lnTo>
                  <a:lnTo>
                    <a:pt x="1135" y="402"/>
                  </a:lnTo>
                  <a:lnTo>
                    <a:pt x="1114" y="399"/>
                  </a:lnTo>
                  <a:lnTo>
                    <a:pt x="1089" y="400"/>
                  </a:lnTo>
                  <a:lnTo>
                    <a:pt x="1059" y="409"/>
                  </a:lnTo>
                  <a:lnTo>
                    <a:pt x="1059" y="402"/>
                  </a:lnTo>
                  <a:lnTo>
                    <a:pt x="1056" y="396"/>
                  </a:lnTo>
                  <a:lnTo>
                    <a:pt x="1053" y="391"/>
                  </a:lnTo>
                  <a:lnTo>
                    <a:pt x="1049" y="389"/>
                  </a:lnTo>
                  <a:lnTo>
                    <a:pt x="1020" y="389"/>
                  </a:lnTo>
                  <a:lnTo>
                    <a:pt x="1020" y="363"/>
                  </a:lnTo>
                  <a:lnTo>
                    <a:pt x="1010" y="341"/>
                  </a:lnTo>
                  <a:lnTo>
                    <a:pt x="991" y="324"/>
                  </a:lnTo>
                  <a:lnTo>
                    <a:pt x="968" y="309"/>
                  </a:lnTo>
                  <a:lnTo>
                    <a:pt x="941" y="297"/>
                  </a:lnTo>
                  <a:lnTo>
                    <a:pt x="913" y="284"/>
                  </a:lnTo>
                  <a:lnTo>
                    <a:pt x="886" y="269"/>
                  </a:lnTo>
                  <a:lnTo>
                    <a:pt x="864" y="253"/>
                  </a:lnTo>
                  <a:lnTo>
                    <a:pt x="856" y="289"/>
                  </a:lnTo>
                  <a:lnTo>
                    <a:pt x="858" y="328"/>
                  </a:lnTo>
                  <a:lnTo>
                    <a:pt x="870" y="364"/>
                  </a:lnTo>
                  <a:lnTo>
                    <a:pt x="884" y="399"/>
                  </a:lnTo>
                  <a:lnTo>
                    <a:pt x="894" y="476"/>
                  </a:lnTo>
                  <a:lnTo>
                    <a:pt x="894" y="555"/>
                  </a:lnTo>
                  <a:lnTo>
                    <a:pt x="889" y="635"/>
                  </a:lnTo>
                  <a:lnTo>
                    <a:pt x="882" y="714"/>
                  </a:lnTo>
                  <a:lnTo>
                    <a:pt x="876" y="791"/>
                  </a:lnTo>
                  <a:lnTo>
                    <a:pt x="876" y="870"/>
                  </a:lnTo>
                  <a:lnTo>
                    <a:pt x="883" y="948"/>
                  </a:lnTo>
                  <a:lnTo>
                    <a:pt x="905" y="1026"/>
                  </a:lnTo>
                  <a:lnTo>
                    <a:pt x="892" y="1065"/>
                  </a:lnTo>
                  <a:lnTo>
                    <a:pt x="871" y="1086"/>
                  </a:lnTo>
                  <a:lnTo>
                    <a:pt x="847" y="1095"/>
                  </a:lnTo>
                  <a:lnTo>
                    <a:pt x="818" y="1095"/>
                  </a:lnTo>
                  <a:lnTo>
                    <a:pt x="788" y="1089"/>
                  </a:lnTo>
                  <a:lnTo>
                    <a:pt x="755" y="1083"/>
                  </a:lnTo>
                  <a:lnTo>
                    <a:pt x="723" y="1080"/>
                  </a:lnTo>
                  <a:lnTo>
                    <a:pt x="693" y="1085"/>
                  </a:lnTo>
                  <a:lnTo>
                    <a:pt x="675" y="1080"/>
                  </a:lnTo>
                  <a:lnTo>
                    <a:pt x="656" y="1075"/>
                  </a:lnTo>
                  <a:lnTo>
                    <a:pt x="641" y="1069"/>
                  </a:lnTo>
                  <a:lnTo>
                    <a:pt x="623" y="1063"/>
                  </a:lnTo>
                  <a:lnTo>
                    <a:pt x="606" y="1057"/>
                  </a:lnTo>
                  <a:lnTo>
                    <a:pt x="590" y="1052"/>
                  </a:lnTo>
                  <a:lnTo>
                    <a:pt x="573" y="1044"/>
                  </a:lnTo>
                  <a:lnTo>
                    <a:pt x="557" y="1039"/>
                  </a:lnTo>
                  <a:lnTo>
                    <a:pt x="540" y="1032"/>
                  </a:lnTo>
                  <a:lnTo>
                    <a:pt x="524" y="1026"/>
                  </a:lnTo>
                  <a:lnTo>
                    <a:pt x="506" y="1020"/>
                  </a:lnTo>
                  <a:lnTo>
                    <a:pt x="491" y="1014"/>
                  </a:lnTo>
                  <a:lnTo>
                    <a:pt x="473" y="1008"/>
                  </a:lnTo>
                  <a:lnTo>
                    <a:pt x="456" y="1004"/>
                  </a:lnTo>
                  <a:lnTo>
                    <a:pt x="439" y="1000"/>
                  </a:lnTo>
                  <a:lnTo>
                    <a:pt x="420" y="997"/>
                  </a:lnTo>
                  <a:lnTo>
                    <a:pt x="351" y="958"/>
                  </a:lnTo>
                  <a:lnTo>
                    <a:pt x="358" y="937"/>
                  </a:lnTo>
                  <a:lnTo>
                    <a:pt x="366" y="915"/>
                  </a:lnTo>
                  <a:lnTo>
                    <a:pt x="374" y="893"/>
                  </a:lnTo>
                  <a:lnTo>
                    <a:pt x="381" y="872"/>
                  </a:lnTo>
                  <a:lnTo>
                    <a:pt x="343" y="873"/>
                  </a:lnTo>
                  <a:lnTo>
                    <a:pt x="310" y="863"/>
                  </a:lnTo>
                  <a:lnTo>
                    <a:pt x="278" y="846"/>
                  </a:lnTo>
                  <a:lnTo>
                    <a:pt x="250" y="822"/>
                  </a:lnTo>
                  <a:lnTo>
                    <a:pt x="224" y="794"/>
                  </a:lnTo>
                  <a:lnTo>
                    <a:pt x="199" y="763"/>
                  </a:lnTo>
                  <a:lnTo>
                    <a:pt x="177" y="731"/>
                  </a:lnTo>
                  <a:lnTo>
                    <a:pt x="159" y="699"/>
                  </a:lnTo>
                  <a:lnTo>
                    <a:pt x="157" y="681"/>
                  </a:lnTo>
                  <a:lnTo>
                    <a:pt x="159" y="659"/>
                  </a:lnTo>
                  <a:lnTo>
                    <a:pt x="159" y="637"/>
                  </a:lnTo>
                  <a:lnTo>
                    <a:pt x="159" y="616"/>
                  </a:lnTo>
                  <a:lnTo>
                    <a:pt x="153" y="599"/>
                  </a:lnTo>
                  <a:lnTo>
                    <a:pt x="144" y="586"/>
                  </a:lnTo>
                  <a:lnTo>
                    <a:pt x="127" y="580"/>
                  </a:lnTo>
                  <a:lnTo>
                    <a:pt x="101" y="583"/>
                  </a:lnTo>
                  <a:lnTo>
                    <a:pt x="95" y="560"/>
                  </a:lnTo>
                  <a:lnTo>
                    <a:pt x="88" y="538"/>
                  </a:lnTo>
                  <a:lnTo>
                    <a:pt x="78" y="518"/>
                  </a:lnTo>
                  <a:lnTo>
                    <a:pt x="68" y="496"/>
                  </a:lnTo>
                  <a:lnTo>
                    <a:pt x="59" y="476"/>
                  </a:lnTo>
                  <a:lnTo>
                    <a:pt x="50" y="455"/>
                  </a:lnTo>
                  <a:lnTo>
                    <a:pt x="45" y="433"/>
                  </a:lnTo>
                  <a:lnTo>
                    <a:pt x="43" y="409"/>
                  </a:lnTo>
                  <a:lnTo>
                    <a:pt x="35" y="400"/>
                  </a:lnTo>
                  <a:lnTo>
                    <a:pt x="26" y="391"/>
                  </a:lnTo>
                  <a:lnTo>
                    <a:pt x="22" y="381"/>
                  </a:lnTo>
                  <a:lnTo>
                    <a:pt x="23" y="368"/>
                  </a:lnTo>
                  <a:lnTo>
                    <a:pt x="35" y="361"/>
                  </a:lnTo>
                  <a:lnTo>
                    <a:pt x="43" y="358"/>
                  </a:lnTo>
                  <a:lnTo>
                    <a:pt x="49" y="354"/>
                  </a:lnTo>
                  <a:lnTo>
                    <a:pt x="52" y="338"/>
                  </a:lnTo>
                  <a:lnTo>
                    <a:pt x="46" y="331"/>
                  </a:lnTo>
                  <a:lnTo>
                    <a:pt x="40" y="327"/>
                  </a:lnTo>
                  <a:lnTo>
                    <a:pt x="38" y="322"/>
                  </a:lnTo>
                  <a:lnTo>
                    <a:pt x="35" y="321"/>
                  </a:lnTo>
                  <a:lnTo>
                    <a:pt x="30" y="320"/>
                  </a:lnTo>
                  <a:lnTo>
                    <a:pt x="25" y="318"/>
                  </a:lnTo>
                  <a:lnTo>
                    <a:pt x="17" y="315"/>
                  </a:lnTo>
                  <a:lnTo>
                    <a:pt x="7" y="311"/>
                  </a:lnTo>
                  <a:lnTo>
                    <a:pt x="1" y="286"/>
                  </a:lnTo>
                  <a:lnTo>
                    <a:pt x="0" y="265"/>
                  </a:lnTo>
                  <a:lnTo>
                    <a:pt x="3" y="245"/>
                  </a:lnTo>
                  <a:lnTo>
                    <a:pt x="7" y="225"/>
                  </a:lnTo>
                  <a:lnTo>
                    <a:pt x="16" y="206"/>
                  </a:lnTo>
                  <a:lnTo>
                    <a:pt x="26" y="187"/>
                  </a:lnTo>
                  <a:lnTo>
                    <a:pt x="38" y="167"/>
                  </a:lnTo>
                  <a:lnTo>
                    <a:pt x="52" y="147"/>
                  </a:lnTo>
                  <a:lnTo>
                    <a:pt x="91" y="122"/>
                  </a:lnTo>
                  <a:lnTo>
                    <a:pt x="133" y="101"/>
                  </a:lnTo>
                  <a:lnTo>
                    <a:pt x="175" y="82"/>
                  </a:lnTo>
                  <a:lnTo>
                    <a:pt x="219" y="65"/>
                  </a:lnTo>
                  <a:lnTo>
                    <a:pt x="265" y="49"/>
                  </a:lnTo>
                  <a:lnTo>
                    <a:pt x="312" y="36"/>
                  </a:lnTo>
                  <a:lnTo>
                    <a:pt x="359" y="26"/>
                  </a:lnTo>
                  <a:lnTo>
                    <a:pt x="407" y="16"/>
                  </a:lnTo>
                  <a:lnTo>
                    <a:pt x="456" y="10"/>
                  </a:lnTo>
                  <a:lnTo>
                    <a:pt x="504" y="5"/>
                  </a:lnTo>
                  <a:lnTo>
                    <a:pt x="551" y="2"/>
                  </a:lnTo>
                  <a:lnTo>
                    <a:pt x="599" y="0"/>
                  </a:lnTo>
                  <a:lnTo>
                    <a:pt x="645" y="0"/>
                  </a:lnTo>
                  <a:lnTo>
                    <a:pt x="691" y="3"/>
                  </a:lnTo>
                  <a:lnTo>
                    <a:pt x="734" y="6"/>
                  </a:lnTo>
                  <a:lnTo>
                    <a:pt x="778" y="12"/>
                  </a:lnTo>
                  <a:lnTo>
                    <a:pt x="799" y="25"/>
                  </a:lnTo>
                  <a:lnTo>
                    <a:pt x="824" y="36"/>
                  </a:lnTo>
                  <a:lnTo>
                    <a:pt x="848" y="43"/>
                  </a:lnTo>
                  <a:lnTo>
                    <a:pt x="874" y="49"/>
                  </a:lnTo>
                  <a:lnTo>
                    <a:pt x="900" y="51"/>
                  </a:lnTo>
                  <a:lnTo>
                    <a:pt x="925" y="49"/>
                  </a:lnTo>
                  <a:lnTo>
                    <a:pt x="949" y="43"/>
                  </a:lnTo>
                  <a:lnTo>
                    <a:pt x="972" y="32"/>
                  </a:lnTo>
                  <a:close/>
                </a:path>
              </a:pathLst>
            </a:custGeom>
            <a:solidFill>
              <a:srgbClr val="AFBFD1"/>
            </a:solidFill>
            <a:ln w="9525">
              <a:noFill/>
              <a:round/>
              <a:headEnd/>
              <a:tailEnd/>
            </a:ln>
          </p:spPr>
          <p:txBody>
            <a:bodyPr/>
            <a:lstStyle/>
            <a:p>
              <a:endParaRPr lang="en-AU" dirty="0"/>
            </a:p>
          </p:txBody>
        </p:sp>
        <p:sp>
          <p:nvSpPr>
            <p:cNvPr id="118793" name="Freeform 9"/>
            <p:cNvSpPr>
              <a:spLocks/>
            </p:cNvSpPr>
            <p:nvPr/>
          </p:nvSpPr>
          <p:spPr bwMode="auto">
            <a:xfrm>
              <a:off x="8676" y="7160"/>
              <a:ext cx="619" cy="703"/>
            </a:xfrm>
            <a:custGeom>
              <a:avLst/>
              <a:gdLst/>
              <a:ahLst/>
              <a:cxnLst>
                <a:cxn ang="0">
                  <a:pos x="598" y="230"/>
                </a:cxn>
                <a:cxn ang="0">
                  <a:pos x="612" y="443"/>
                </a:cxn>
                <a:cxn ang="0">
                  <a:pos x="601" y="693"/>
                </a:cxn>
                <a:cxn ang="0">
                  <a:pos x="589" y="696"/>
                </a:cxn>
                <a:cxn ang="0">
                  <a:pos x="582" y="703"/>
                </a:cxn>
                <a:cxn ang="0">
                  <a:pos x="544" y="595"/>
                </a:cxn>
                <a:cxn ang="0">
                  <a:pos x="511" y="482"/>
                </a:cxn>
                <a:cxn ang="0">
                  <a:pos x="474" y="368"/>
                </a:cxn>
                <a:cxn ang="0">
                  <a:pos x="426" y="259"/>
                </a:cxn>
                <a:cxn ang="0">
                  <a:pos x="400" y="227"/>
                </a:cxn>
                <a:cxn ang="0">
                  <a:pos x="407" y="191"/>
                </a:cxn>
                <a:cxn ang="0">
                  <a:pos x="422" y="191"/>
                </a:cxn>
                <a:cxn ang="0">
                  <a:pos x="438" y="192"/>
                </a:cxn>
                <a:cxn ang="0">
                  <a:pos x="452" y="190"/>
                </a:cxn>
                <a:cxn ang="0">
                  <a:pos x="466" y="181"/>
                </a:cxn>
                <a:cxn ang="0">
                  <a:pos x="439" y="131"/>
                </a:cxn>
                <a:cxn ang="0">
                  <a:pos x="394" y="109"/>
                </a:cxn>
                <a:cxn ang="0">
                  <a:pos x="341" y="99"/>
                </a:cxn>
                <a:cxn ang="0">
                  <a:pos x="292" y="85"/>
                </a:cxn>
                <a:cxn ang="0">
                  <a:pos x="238" y="75"/>
                </a:cxn>
                <a:cxn ang="0">
                  <a:pos x="192" y="76"/>
                </a:cxn>
                <a:cxn ang="0">
                  <a:pos x="149" y="70"/>
                </a:cxn>
                <a:cxn ang="0">
                  <a:pos x="107" y="37"/>
                </a:cxn>
                <a:cxn ang="0">
                  <a:pos x="81" y="43"/>
                </a:cxn>
                <a:cxn ang="0">
                  <a:pos x="55" y="52"/>
                </a:cxn>
                <a:cxn ang="0">
                  <a:pos x="29" y="57"/>
                </a:cxn>
                <a:cxn ang="0">
                  <a:pos x="0" y="56"/>
                </a:cxn>
                <a:cxn ang="0">
                  <a:pos x="18" y="37"/>
                </a:cxn>
                <a:cxn ang="0">
                  <a:pos x="45" y="24"/>
                </a:cxn>
                <a:cxn ang="0">
                  <a:pos x="77" y="14"/>
                </a:cxn>
                <a:cxn ang="0">
                  <a:pos x="107" y="7"/>
                </a:cxn>
                <a:cxn ang="0">
                  <a:pos x="171" y="7"/>
                </a:cxn>
                <a:cxn ang="0">
                  <a:pos x="238" y="4"/>
                </a:cxn>
                <a:cxn ang="0">
                  <a:pos x="311" y="0"/>
                </a:cxn>
                <a:cxn ang="0">
                  <a:pos x="381" y="1"/>
                </a:cxn>
                <a:cxn ang="0">
                  <a:pos x="448" y="11"/>
                </a:cxn>
                <a:cxn ang="0">
                  <a:pos x="505" y="33"/>
                </a:cxn>
                <a:cxn ang="0">
                  <a:pos x="552" y="73"/>
                </a:cxn>
                <a:cxn ang="0">
                  <a:pos x="582" y="133"/>
                </a:cxn>
              </a:cxnLst>
              <a:rect l="0" t="0" r="r" b="b"/>
              <a:pathLst>
                <a:path w="619" h="703">
                  <a:moveTo>
                    <a:pt x="582" y="133"/>
                  </a:moveTo>
                  <a:lnTo>
                    <a:pt x="598" y="230"/>
                  </a:lnTo>
                  <a:lnTo>
                    <a:pt x="606" y="335"/>
                  </a:lnTo>
                  <a:lnTo>
                    <a:pt x="612" y="443"/>
                  </a:lnTo>
                  <a:lnTo>
                    <a:pt x="619" y="549"/>
                  </a:lnTo>
                  <a:lnTo>
                    <a:pt x="601" y="693"/>
                  </a:lnTo>
                  <a:lnTo>
                    <a:pt x="595" y="693"/>
                  </a:lnTo>
                  <a:lnTo>
                    <a:pt x="589" y="696"/>
                  </a:lnTo>
                  <a:lnTo>
                    <a:pt x="585" y="699"/>
                  </a:lnTo>
                  <a:lnTo>
                    <a:pt x="582" y="703"/>
                  </a:lnTo>
                  <a:lnTo>
                    <a:pt x="562" y="650"/>
                  </a:lnTo>
                  <a:lnTo>
                    <a:pt x="544" y="595"/>
                  </a:lnTo>
                  <a:lnTo>
                    <a:pt x="527" y="539"/>
                  </a:lnTo>
                  <a:lnTo>
                    <a:pt x="511" y="482"/>
                  </a:lnTo>
                  <a:lnTo>
                    <a:pt x="492" y="424"/>
                  </a:lnTo>
                  <a:lnTo>
                    <a:pt x="474" y="368"/>
                  </a:lnTo>
                  <a:lnTo>
                    <a:pt x="452" y="312"/>
                  </a:lnTo>
                  <a:lnTo>
                    <a:pt x="426" y="259"/>
                  </a:lnTo>
                  <a:lnTo>
                    <a:pt x="410" y="244"/>
                  </a:lnTo>
                  <a:lnTo>
                    <a:pt x="400" y="227"/>
                  </a:lnTo>
                  <a:lnTo>
                    <a:pt x="397" y="208"/>
                  </a:lnTo>
                  <a:lnTo>
                    <a:pt x="407" y="191"/>
                  </a:lnTo>
                  <a:lnTo>
                    <a:pt x="414" y="191"/>
                  </a:lnTo>
                  <a:lnTo>
                    <a:pt x="422" y="191"/>
                  </a:lnTo>
                  <a:lnTo>
                    <a:pt x="430" y="192"/>
                  </a:lnTo>
                  <a:lnTo>
                    <a:pt x="438" y="192"/>
                  </a:lnTo>
                  <a:lnTo>
                    <a:pt x="445" y="192"/>
                  </a:lnTo>
                  <a:lnTo>
                    <a:pt x="452" y="190"/>
                  </a:lnTo>
                  <a:lnTo>
                    <a:pt x="459" y="187"/>
                  </a:lnTo>
                  <a:lnTo>
                    <a:pt x="466" y="181"/>
                  </a:lnTo>
                  <a:lnTo>
                    <a:pt x="456" y="152"/>
                  </a:lnTo>
                  <a:lnTo>
                    <a:pt x="439" y="131"/>
                  </a:lnTo>
                  <a:lnTo>
                    <a:pt x="419" y="118"/>
                  </a:lnTo>
                  <a:lnTo>
                    <a:pt x="394" y="109"/>
                  </a:lnTo>
                  <a:lnTo>
                    <a:pt x="367" y="105"/>
                  </a:lnTo>
                  <a:lnTo>
                    <a:pt x="341" y="99"/>
                  </a:lnTo>
                  <a:lnTo>
                    <a:pt x="315" y="93"/>
                  </a:lnTo>
                  <a:lnTo>
                    <a:pt x="292" y="85"/>
                  </a:lnTo>
                  <a:lnTo>
                    <a:pt x="264" y="77"/>
                  </a:lnTo>
                  <a:lnTo>
                    <a:pt x="238" y="75"/>
                  </a:lnTo>
                  <a:lnTo>
                    <a:pt x="214" y="76"/>
                  </a:lnTo>
                  <a:lnTo>
                    <a:pt x="192" y="76"/>
                  </a:lnTo>
                  <a:lnTo>
                    <a:pt x="171" y="76"/>
                  </a:lnTo>
                  <a:lnTo>
                    <a:pt x="149" y="70"/>
                  </a:lnTo>
                  <a:lnTo>
                    <a:pt x="129" y="59"/>
                  </a:lnTo>
                  <a:lnTo>
                    <a:pt x="107" y="37"/>
                  </a:lnTo>
                  <a:lnTo>
                    <a:pt x="94" y="40"/>
                  </a:lnTo>
                  <a:lnTo>
                    <a:pt x="81" y="43"/>
                  </a:lnTo>
                  <a:lnTo>
                    <a:pt x="68" y="47"/>
                  </a:lnTo>
                  <a:lnTo>
                    <a:pt x="55" y="52"/>
                  </a:lnTo>
                  <a:lnTo>
                    <a:pt x="42" y="54"/>
                  </a:lnTo>
                  <a:lnTo>
                    <a:pt x="29" y="57"/>
                  </a:lnTo>
                  <a:lnTo>
                    <a:pt x="15" y="57"/>
                  </a:lnTo>
                  <a:lnTo>
                    <a:pt x="0" y="56"/>
                  </a:lnTo>
                  <a:lnTo>
                    <a:pt x="8" y="46"/>
                  </a:lnTo>
                  <a:lnTo>
                    <a:pt x="18" y="37"/>
                  </a:lnTo>
                  <a:lnTo>
                    <a:pt x="31" y="30"/>
                  </a:lnTo>
                  <a:lnTo>
                    <a:pt x="45" y="24"/>
                  </a:lnTo>
                  <a:lnTo>
                    <a:pt x="61" y="18"/>
                  </a:lnTo>
                  <a:lnTo>
                    <a:pt x="77" y="14"/>
                  </a:lnTo>
                  <a:lnTo>
                    <a:pt x="93" y="11"/>
                  </a:lnTo>
                  <a:lnTo>
                    <a:pt x="107" y="7"/>
                  </a:lnTo>
                  <a:lnTo>
                    <a:pt x="137" y="8"/>
                  </a:lnTo>
                  <a:lnTo>
                    <a:pt x="171" y="7"/>
                  </a:lnTo>
                  <a:lnTo>
                    <a:pt x="204" y="5"/>
                  </a:lnTo>
                  <a:lnTo>
                    <a:pt x="238" y="4"/>
                  </a:lnTo>
                  <a:lnTo>
                    <a:pt x="275" y="1"/>
                  </a:lnTo>
                  <a:lnTo>
                    <a:pt x="311" y="0"/>
                  </a:lnTo>
                  <a:lnTo>
                    <a:pt x="347" y="0"/>
                  </a:lnTo>
                  <a:lnTo>
                    <a:pt x="381" y="1"/>
                  </a:lnTo>
                  <a:lnTo>
                    <a:pt x="414" y="4"/>
                  </a:lnTo>
                  <a:lnTo>
                    <a:pt x="448" y="11"/>
                  </a:lnTo>
                  <a:lnTo>
                    <a:pt x="478" y="20"/>
                  </a:lnTo>
                  <a:lnTo>
                    <a:pt x="505" y="33"/>
                  </a:lnTo>
                  <a:lnTo>
                    <a:pt x="530" y="50"/>
                  </a:lnTo>
                  <a:lnTo>
                    <a:pt x="552" y="73"/>
                  </a:lnTo>
                  <a:lnTo>
                    <a:pt x="569" y="100"/>
                  </a:lnTo>
                  <a:lnTo>
                    <a:pt x="582" y="133"/>
                  </a:lnTo>
                  <a:close/>
                </a:path>
              </a:pathLst>
            </a:custGeom>
            <a:solidFill>
              <a:srgbClr val="000000"/>
            </a:solidFill>
            <a:ln w="9525">
              <a:noFill/>
              <a:round/>
              <a:headEnd/>
              <a:tailEnd/>
            </a:ln>
          </p:spPr>
          <p:txBody>
            <a:bodyPr/>
            <a:lstStyle/>
            <a:p>
              <a:endParaRPr lang="en-AU" dirty="0"/>
            </a:p>
          </p:txBody>
        </p:sp>
        <p:sp>
          <p:nvSpPr>
            <p:cNvPr id="118794" name="Freeform 10"/>
            <p:cNvSpPr>
              <a:spLocks/>
            </p:cNvSpPr>
            <p:nvPr/>
          </p:nvSpPr>
          <p:spPr bwMode="auto">
            <a:xfrm>
              <a:off x="9383" y="7505"/>
              <a:ext cx="401" cy="541"/>
            </a:xfrm>
            <a:custGeom>
              <a:avLst/>
              <a:gdLst/>
              <a:ahLst/>
              <a:cxnLst>
                <a:cxn ang="0">
                  <a:pos x="150" y="175"/>
                </a:cxn>
                <a:cxn ang="0">
                  <a:pos x="192" y="171"/>
                </a:cxn>
                <a:cxn ang="0">
                  <a:pos x="224" y="145"/>
                </a:cxn>
                <a:cxn ang="0">
                  <a:pos x="246" y="108"/>
                </a:cxn>
                <a:cxn ang="0">
                  <a:pos x="272" y="101"/>
                </a:cxn>
                <a:cxn ang="0">
                  <a:pos x="305" y="137"/>
                </a:cxn>
                <a:cxn ang="0">
                  <a:pos x="328" y="183"/>
                </a:cxn>
                <a:cxn ang="0">
                  <a:pos x="338" y="236"/>
                </a:cxn>
                <a:cxn ang="0">
                  <a:pos x="355" y="293"/>
                </a:cxn>
                <a:cxn ang="0">
                  <a:pos x="381" y="358"/>
                </a:cxn>
                <a:cxn ang="0">
                  <a:pos x="397" y="429"/>
                </a:cxn>
                <a:cxn ang="0">
                  <a:pos x="401" y="502"/>
                </a:cxn>
                <a:cxn ang="0">
                  <a:pos x="387" y="519"/>
                </a:cxn>
                <a:cxn ang="0">
                  <a:pos x="362" y="473"/>
                </a:cxn>
                <a:cxn ang="0">
                  <a:pos x="338" y="427"/>
                </a:cxn>
                <a:cxn ang="0">
                  <a:pos x="312" y="381"/>
                </a:cxn>
                <a:cxn ang="0">
                  <a:pos x="279" y="334"/>
                </a:cxn>
                <a:cxn ang="0">
                  <a:pos x="236" y="280"/>
                </a:cxn>
                <a:cxn ang="0">
                  <a:pos x="188" y="236"/>
                </a:cxn>
                <a:cxn ang="0">
                  <a:pos x="132" y="221"/>
                </a:cxn>
                <a:cxn ang="0">
                  <a:pos x="101" y="259"/>
                </a:cxn>
                <a:cxn ang="0">
                  <a:pos x="119" y="309"/>
                </a:cxn>
                <a:cxn ang="0">
                  <a:pos x="104" y="341"/>
                </a:cxn>
                <a:cxn ang="0">
                  <a:pos x="83" y="349"/>
                </a:cxn>
                <a:cxn ang="0">
                  <a:pos x="61" y="358"/>
                </a:cxn>
                <a:cxn ang="0">
                  <a:pos x="39" y="355"/>
                </a:cxn>
                <a:cxn ang="0">
                  <a:pos x="12" y="311"/>
                </a:cxn>
                <a:cxn ang="0">
                  <a:pos x="0" y="226"/>
                </a:cxn>
                <a:cxn ang="0">
                  <a:pos x="8" y="135"/>
                </a:cxn>
                <a:cxn ang="0">
                  <a:pos x="18" y="45"/>
                </a:cxn>
                <a:cxn ang="0">
                  <a:pos x="48" y="7"/>
                </a:cxn>
                <a:cxn ang="0">
                  <a:pos x="81" y="42"/>
                </a:cxn>
                <a:cxn ang="0">
                  <a:pos x="94" y="92"/>
                </a:cxn>
                <a:cxn ang="0">
                  <a:pos x="110" y="144"/>
                </a:cxn>
              </a:cxnLst>
              <a:rect l="0" t="0" r="r" b="b"/>
              <a:pathLst>
                <a:path w="401" h="541">
                  <a:moveTo>
                    <a:pt x="126" y="164"/>
                  </a:moveTo>
                  <a:lnTo>
                    <a:pt x="150" y="175"/>
                  </a:lnTo>
                  <a:lnTo>
                    <a:pt x="172" y="177"/>
                  </a:lnTo>
                  <a:lnTo>
                    <a:pt x="192" y="171"/>
                  </a:lnTo>
                  <a:lnTo>
                    <a:pt x="210" y="161"/>
                  </a:lnTo>
                  <a:lnTo>
                    <a:pt x="224" y="145"/>
                  </a:lnTo>
                  <a:lnTo>
                    <a:pt x="237" y="128"/>
                  </a:lnTo>
                  <a:lnTo>
                    <a:pt x="246" y="108"/>
                  </a:lnTo>
                  <a:lnTo>
                    <a:pt x="251" y="88"/>
                  </a:lnTo>
                  <a:lnTo>
                    <a:pt x="272" y="101"/>
                  </a:lnTo>
                  <a:lnTo>
                    <a:pt x="290" y="116"/>
                  </a:lnTo>
                  <a:lnTo>
                    <a:pt x="305" y="137"/>
                  </a:lnTo>
                  <a:lnTo>
                    <a:pt x="318" y="158"/>
                  </a:lnTo>
                  <a:lnTo>
                    <a:pt x="328" y="183"/>
                  </a:lnTo>
                  <a:lnTo>
                    <a:pt x="334" y="208"/>
                  </a:lnTo>
                  <a:lnTo>
                    <a:pt x="338" y="236"/>
                  </a:lnTo>
                  <a:lnTo>
                    <a:pt x="339" y="262"/>
                  </a:lnTo>
                  <a:lnTo>
                    <a:pt x="355" y="293"/>
                  </a:lnTo>
                  <a:lnTo>
                    <a:pt x="370" y="325"/>
                  </a:lnTo>
                  <a:lnTo>
                    <a:pt x="381" y="358"/>
                  </a:lnTo>
                  <a:lnTo>
                    <a:pt x="391" y="393"/>
                  </a:lnTo>
                  <a:lnTo>
                    <a:pt x="397" y="429"/>
                  </a:lnTo>
                  <a:lnTo>
                    <a:pt x="400" y="465"/>
                  </a:lnTo>
                  <a:lnTo>
                    <a:pt x="401" y="502"/>
                  </a:lnTo>
                  <a:lnTo>
                    <a:pt x="399" y="541"/>
                  </a:lnTo>
                  <a:lnTo>
                    <a:pt x="387" y="519"/>
                  </a:lnTo>
                  <a:lnTo>
                    <a:pt x="375" y="496"/>
                  </a:lnTo>
                  <a:lnTo>
                    <a:pt x="362" y="473"/>
                  </a:lnTo>
                  <a:lnTo>
                    <a:pt x="351" y="450"/>
                  </a:lnTo>
                  <a:lnTo>
                    <a:pt x="338" y="427"/>
                  </a:lnTo>
                  <a:lnTo>
                    <a:pt x="325" y="404"/>
                  </a:lnTo>
                  <a:lnTo>
                    <a:pt x="312" y="381"/>
                  </a:lnTo>
                  <a:lnTo>
                    <a:pt x="300" y="358"/>
                  </a:lnTo>
                  <a:lnTo>
                    <a:pt x="279" y="334"/>
                  </a:lnTo>
                  <a:lnTo>
                    <a:pt x="257" y="308"/>
                  </a:lnTo>
                  <a:lnTo>
                    <a:pt x="236" y="280"/>
                  </a:lnTo>
                  <a:lnTo>
                    <a:pt x="212" y="256"/>
                  </a:lnTo>
                  <a:lnTo>
                    <a:pt x="188" y="236"/>
                  </a:lnTo>
                  <a:lnTo>
                    <a:pt x="160" y="224"/>
                  </a:lnTo>
                  <a:lnTo>
                    <a:pt x="132" y="221"/>
                  </a:lnTo>
                  <a:lnTo>
                    <a:pt x="97" y="232"/>
                  </a:lnTo>
                  <a:lnTo>
                    <a:pt x="101" y="259"/>
                  </a:lnTo>
                  <a:lnTo>
                    <a:pt x="111" y="283"/>
                  </a:lnTo>
                  <a:lnTo>
                    <a:pt x="119" y="309"/>
                  </a:lnTo>
                  <a:lnTo>
                    <a:pt x="116" y="338"/>
                  </a:lnTo>
                  <a:lnTo>
                    <a:pt x="104" y="341"/>
                  </a:lnTo>
                  <a:lnTo>
                    <a:pt x="94" y="345"/>
                  </a:lnTo>
                  <a:lnTo>
                    <a:pt x="83" y="349"/>
                  </a:lnTo>
                  <a:lnTo>
                    <a:pt x="72" y="354"/>
                  </a:lnTo>
                  <a:lnTo>
                    <a:pt x="61" y="358"/>
                  </a:lnTo>
                  <a:lnTo>
                    <a:pt x="51" y="358"/>
                  </a:lnTo>
                  <a:lnTo>
                    <a:pt x="39" y="355"/>
                  </a:lnTo>
                  <a:lnTo>
                    <a:pt x="29" y="348"/>
                  </a:lnTo>
                  <a:lnTo>
                    <a:pt x="12" y="311"/>
                  </a:lnTo>
                  <a:lnTo>
                    <a:pt x="2" y="269"/>
                  </a:lnTo>
                  <a:lnTo>
                    <a:pt x="0" y="226"/>
                  </a:lnTo>
                  <a:lnTo>
                    <a:pt x="2" y="181"/>
                  </a:lnTo>
                  <a:lnTo>
                    <a:pt x="8" y="135"/>
                  </a:lnTo>
                  <a:lnTo>
                    <a:pt x="13" y="89"/>
                  </a:lnTo>
                  <a:lnTo>
                    <a:pt x="18" y="45"/>
                  </a:lnTo>
                  <a:lnTo>
                    <a:pt x="19" y="0"/>
                  </a:lnTo>
                  <a:lnTo>
                    <a:pt x="48" y="7"/>
                  </a:lnTo>
                  <a:lnTo>
                    <a:pt x="68" y="22"/>
                  </a:lnTo>
                  <a:lnTo>
                    <a:pt x="81" y="42"/>
                  </a:lnTo>
                  <a:lnTo>
                    <a:pt x="88" y="66"/>
                  </a:lnTo>
                  <a:lnTo>
                    <a:pt x="94" y="92"/>
                  </a:lnTo>
                  <a:lnTo>
                    <a:pt x="101" y="118"/>
                  </a:lnTo>
                  <a:lnTo>
                    <a:pt x="110" y="144"/>
                  </a:lnTo>
                  <a:lnTo>
                    <a:pt x="126" y="164"/>
                  </a:lnTo>
                  <a:close/>
                </a:path>
              </a:pathLst>
            </a:custGeom>
            <a:solidFill>
              <a:srgbClr val="7F99B2"/>
            </a:solidFill>
            <a:ln w="9525">
              <a:noFill/>
              <a:round/>
              <a:headEnd/>
              <a:tailEnd/>
            </a:ln>
          </p:spPr>
          <p:txBody>
            <a:bodyPr/>
            <a:lstStyle/>
            <a:p>
              <a:endParaRPr lang="en-AU" dirty="0"/>
            </a:p>
          </p:txBody>
        </p:sp>
        <p:sp>
          <p:nvSpPr>
            <p:cNvPr id="118795" name="Freeform 11"/>
            <p:cNvSpPr>
              <a:spLocks/>
            </p:cNvSpPr>
            <p:nvPr/>
          </p:nvSpPr>
          <p:spPr bwMode="auto">
            <a:xfrm>
              <a:off x="9529" y="7882"/>
              <a:ext cx="734" cy="588"/>
            </a:xfrm>
            <a:custGeom>
              <a:avLst/>
              <a:gdLst/>
              <a:ahLst/>
              <a:cxnLst>
                <a:cxn ang="0">
                  <a:pos x="193" y="174"/>
                </a:cxn>
                <a:cxn ang="0">
                  <a:pos x="214" y="217"/>
                </a:cxn>
                <a:cxn ang="0">
                  <a:pos x="235" y="256"/>
                </a:cxn>
                <a:cxn ang="0">
                  <a:pos x="261" y="293"/>
                </a:cxn>
                <a:cxn ang="0">
                  <a:pos x="290" y="326"/>
                </a:cxn>
                <a:cxn ang="0">
                  <a:pos x="320" y="356"/>
                </a:cxn>
                <a:cxn ang="0">
                  <a:pos x="352" y="385"/>
                </a:cxn>
                <a:cxn ang="0">
                  <a:pos x="387" y="411"/>
                </a:cxn>
                <a:cxn ang="0">
                  <a:pos x="423" y="436"/>
                </a:cxn>
                <a:cxn ang="0">
                  <a:pos x="459" y="457"/>
                </a:cxn>
                <a:cxn ang="0">
                  <a:pos x="498" y="479"/>
                </a:cxn>
                <a:cxn ang="0">
                  <a:pos x="537" y="499"/>
                </a:cxn>
                <a:cxn ang="0">
                  <a:pos x="576" y="518"/>
                </a:cxn>
                <a:cxn ang="0">
                  <a:pos x="616" y="536"/>
                </a:cxn>
                <a:cxn ang="0">
                  <a:pos x="655" y="554"/>
                </a:cxn>
                <a:cxn ang="0">
                  <a:pos x="695" y="571"/>
                </a:cxn>
                <a:cxn ang="0">
                  <a:pos x="734" y="588"/>
                </a:cxn>
                <a:cxn ang="0">
                  <a:pos x="690" y="582"/>
                </a:cxn>
                <a:cxn ang="0">
                  <a:pos x="646" y="575"/>
                </a:cxn>
                <a:cxn ang="0">
                  <a:pos x="603" y="565"/>
                </a:cxn>
                <a:cxn ang="0">
                  <a:pos x="561" y="552"/>
                </a:cxn>
                <a:cxn ang="0">
                  <a:pos x="519" y="538"/>
                </a:cxn>
                <a:cxn ang="0">
                  <a:pos x="479" y="522"/>
                </a:cxn>
                <a:cxn ang="0">
                  <a:pos x="439" y="503"/>
                </a:cxn>
                <a:cxn ang="0">
                  <a:pos x="400" y="483"/>
                </a:cxn>
                <a:cxn ang="0">
                  <a:pos x="361" y="461"/>
                </a:cxn>
                <a:cxn ang="0">
                  <a:pos x="323" y="438"/>
                </a:cxn>
                <a:cxn ang="0">
                  <a:pos x="287" y="414"/>
                </a:cxn>
                <a:cxn ang="0">
                  <a:pos x="251" y="390"/>
                </a:cxn>
                <a:cxn ang="0">
                  <a:pos x="215" y="364"/>
                </a:cxn>
                <a:cxn ang="0">
                  <a:pos x="182" y="336"/>
                </a:cxn>
                <a:cxn ang="0">
                  <a:pos x="147" y="309"/>
                </a:cxn>
                <a:cxn ang="0">
                  <a:pos x="115" y="280"/>
                </a:cxn>
                <a:cxn ang="0">
                  <a:pos x="101" y="249"/>
                </a:cxn>
                <a:cxn ang="0">
                  <a:pos x="85" y="218"/>
                </a:cxn>
                <a:cxn ang="0">
                  <a:pos x="68" y="190"/>
                </a:cxn>
                <a:cxn ang="0">
                  <a:pos x="51" y="162"/>
                </a:cxn>
                <a:cxn ang="0">
                  <a:pos x="33" y="135"/>
                </a:cxn>
                <a:cxn ang="0">
                  <a:pos x="19" y="105"/>
                </a:cxn>
                <a:cxn ang="0">
                  <a:pos x="7" y="73"/>
                </a:cxn>
                <a:cxn ang="0">
                  <a:pos x="0" y="39"/>
                </a:cxn>
                <a:cxn ang="0">
                  <a:pos x="4" y="20"/>
                </a:cxn>
                <a:cxn ang="0">
                  <a:pos x="14" y="8"/>
                </a:cxn>
                <a:cxn ang="0">
                  <a:pos x="29" y="1"/>
                </a:cxn>
                <a:cxn ang="0">
                  <a:pos x="48" y="0"/>
                </a:cxn>
                <a:cxn ang="0">
                  <a:pos x="68" y="0"/>
                </a:cxn>
                <a:cxn ang="0">
                  <a:pos x="88" y="0"/>
                </a:cxn>
                <a:cxn ang="0">
                  <a:pos x="108" y="1"/>
                </a:cxn>
                <a:cxn ang="0">
                  <a:pos x="126" y="0"/>
                </a:cxn>
                <a:cxn ang="0">
                  <a:pos x="193" y="174"/>
                </a:cxn>
              </a:cxnLst>
              <a:rect l="0" t="0" r="r" b="b"/>
              <a:pathLst>
                <a:path w="734" h="588">
                  <a:moveTo>
                    <a:pt x="193" y="174"/>
                  </a:moveTo>
                  <a:lnTo>
                    <a:pt x="214" y="217"/>
                  </a:lnTo>
                  <a:lnTo>
                    <a:pt x="235" y="256"/>
                  </a:lnTo>
                  <a:lnTo>
                    <a:pt x="261" y="293"/>
                  </a:lnTo>
                  <a:lnTo>
                    <a:pt x="290" y="326"/>
                  </a:lnTo>
                  <a:lnTo>
                    <a:pt x="320" y="356"/>
                  </a:lnTo>
                  <a:lnTo>
                    <a:pt x="352" y="385"/>
                  </a:lnTo>
                  <a:lnTo>
                    <a:pt x="387" y="411"/>
                  </a:lnTo>
                  <a:lnTo>
                    <a:pt x="423" y="436"/>
                  </a:lnTo>
                  <a:lnTo>
                    <a:pt x="459" y="457"/>
                  </a:lnTo>
                  <a:lnTo>
                    <a:pt x="498" y="479"/>
                  </a:lnTo>
                  <a:lnTo>
                    <a:pt x="537" y="499"/>
                  </a:lnTo>
                  <a:lnTo>
                    <a:pt x="576" y="518"/>
                  </a:lnTo>
                  <a:lnTo>
                    <a:pt x="616" y="536"/>
                  </a:lnTo>
                  <a:lnTo>
                    <a:pt x="655" y="554"/>
                  </a:lnTo>
                  <a:lnTo>
                    <a:pt x="695" y="571"/>
                  </a:lnTo>
                  <a:lnTo>
                    <a:pt x="734" y="588"/>
                  </a:lnTo>
                  <a:lnTo>
                    <a:pt x="690" y="582"/>
                  </a:lnTo>
                  <a:lnTo>
                    <a:pt x="646" y="575"/>
                  </a:lnTo>
                  <a:lnTo>
                    <a:pt x="603" y="565"/>
                  </a:lnTo>
                  <a:lnTo>
                    <a:pt x="561" y="552"/>
                  </a:lnTo>
                  <a:lnTo>
                    <a:pt x="519" y="538"/>
                  </a:lnTo>
                  <a:lnTo>
                    <a:pt x="479" y="522"/>
                  </a:lnTo>
                  <a:lnTo>
                    <a:pt x="439" y="503"/>
                  </a:lnTo>
                  <a:lnTo>
                    <a:pt x="400" y="483"/>
                  </a:lnTo>
                  <a:lnTo>
                    <a:pt x="361" y="461"/>
                  </a:lnTo>
                  <a:lnTo>
                    <a:pt x="323" y="438"/>
                  </a:lnTo>
                  <a:lnTo>
                    <a:pt x="287" y="414"/>
                  </a:lnTo>
                  <a:lnTo>
                    <a:pt x="251" y="390"/>
                  </a:lnTo>
                  <a:lnTo>
                    <a:pt x="215" y="364"/>
                  </a:lnTo>
                  <a:lnTo>
                    <a:pt x="182" y="336"/>
                  </a:lnTo>
                  <a:lnTo>
                    <a:pt x="147" y="309"/>
                  </a:lnTo>
                  <a:lnTo>
                    <a:pt x="115" y="280"/>
                  </a:lnTo>
                  <a:lnTo>
                    <a:pt x="101" y="249"/>
                  </a:lnTo>
                  <a:lnTo>
                    <a:pt x="85" y="218"/>
                  </a:lnTo>
                  <a:lnTo>
                    <a:pt x="68" y="190"/>
                  </a:lnTo>
                  <a:lnTo>
                    <a:pt x="51" y="162"/>
                  </a:lnTo>
                  <a:lnTo>
                    <a:pt x="33" y="135"/>
                  </a:lnTo>
                  <a:lnTo>
                    <a:pt x="19" y="105"/>
                  </a:lnTo>
                  <a:lnTo>
                    <a:pt x="7" y="73"/>
                  </a:lnTo>
                  <a:lnTo>
                    <a:pt x="0" y="39"/>
                  </a:lnTo>
                  <a:lnTo>
                    <a:pt x="4" y="20"/>
                  </a:lnTo>
                  <a:lnTo>
                    <a:pt x="14" y="8"/>
                  </a:lnTo>
                  <a:lnTo>
                    <a:pt x="29" y="1"/>
                  </a:lnTo>
                  <a:lnTo>
                    <a:pt x="48" y="0"/>
                  </a:lnTo>
                  <a:lnTo>
                    <a:pt x="68" y="0"/>
                  </a:lnTo>
                  <a:lnTo>
                    <a:pt x="88" y="0"/>
                  </a:lnTo>
                  <a:lnTo>
                    <a:pt x="108" y="1"/>
                  </a:lnTo>
                  <a:lnTo>
                    <a:pt x="126" y="0"/>
                  </a:lnTo>
                  <a:lnTo>
                    <a:pt x="193" y="174"/>
                  </a:lnTo>
                  <a:close/>
                </a:path>
              </a:pathLst>
            </a:custGeom>
            <a:solidFill>
              <a:srgbClr val="FFFFFF"/>
            </a:solidFill>
            <a:ln w="9525">
              <a:noFill/>
              <a:round/>
              <a:headEnd/>
              <a:tailEnd/>
            </a:ln>
          </p:spPr>
          <p:txBody>
            <a:bodyPr/>
            <a:lstStyle/>
            <a:p>
              <a:endParaRPr lang="en-AU" dirty="0"/>
            </a:p>
          </p:txBody>
        </p:sp>
        <p:sp>
          <p:nvSpPr>
            <p:cNvPr id="118796" name="Freeform 12"/>
            <p:cNvSpPr>
              <a:spLocks/>
            </p:cNvSpPr>
            <p:nvPr/>
          </p:nvSpPr>
          <p:spPr bwMode="auto">
            <a:xfrm>
              <a:off x="7095" y="8220"/>
              <a:ext cx="642" cy="1044"/>
            </a:xfrm>
            <a:custGeom>
              <a:avLst/>
              <a:gdLst/>
              <a:ahLst/>
              <a:cxnLst>
                <a:cxn ang="0">
                  <a:pos x="313" y="44"/>
                </a:cxn>
                <a:cxn ang="0">
                  <a:pos x="319" y="53"/>
                </a:cxn>
                <a:cxn ang="0">
                  <a:pos x="344" y="65"/>
                </a:cxn>
                <a:cxn ang="0">
                  <a:pos x="377" y="96"/>
                </a:cxn>
                <a:cxn ang="0">
                  <a:pos x="403" y="136"/>
                </a:cxn>
                <a:cxn ang="0">
                  <a:pos x="432" y="172"/>
                </a:cxn>
                <a:cxn ang="0">
                  <a:pos x="473" y="203"/>
                </a:cxn>
                <a:cxn ang="0">
                  <a:pos x="527" y="237"/>
                </a:cxn>
                <a:cxn ang="0">
                  <a:pos x="580" y="273"/>
                </a:cxn>
                <a:cxn ang="0">
                  <a:pos x="625" y="315"/>
                </a:cxn>
                <a:cxn ang="0">
                  <a:pos x="612" y="339"/>
                </a:cxn>
                <a:cxn ang="0">
                  <a:pos x="548" y="336"/>
                </a:cxn>
                <a:cxn ang="0">
                  <a:pos x="481" y="329"/>
                </a:cxn>
                <a:cxn ang="0">
                  <a:pos x="416" y="323"/>
                </a:cxn>
                <a:cxn ang="0">
                  <a:pos x="354" y="323"/>
                </a:cxn>
                <a:cxn ang="0">
                  <a:pos x="300" y="336"/>
                </a:cxn>
                <a:cxn ang="0">
                  <a:pos x="258" y="365"/>
                </a:cxn>
                <a:cxn ang="0">
                  <a:pos x="231" y="417"/>
                </a:cxn>
                <a:cxn ang="0">
                  <a:pos x="219" y="529"/>
                </a:cxn>
                <a:cxn ang="0">
                  <a:pos x="204" y="679"/>
                </a:cxn>
                <a:cxn ang="0">
                  <a:pos x="196" y="825"/>
                </a:cxn>
                <a:cxn ang="0">
                  <a:pos x="214" y="971"/>
                </a:cxn>
                <a:cxn ang="0">
                  <a:pos x="217" y="1024"/>
                </a:cxn>
                <a:cxn ang="0">
                  <a:pos x="176" y="1025"/>
                </a:cxn>
                <a:cxn ang="0">
                  <a:pos x="137" y="1043"/>
                </a:cxn>
                <a:cxn ang="0">
                  <a:pos x="100" y="1033"/>
                </a:cxn>
                <a:cxn ang="0">
                  <a:pos x="94" y="884"/>
                </a:cxn>
                <a:cxn ang="0">
                  <a:pos x="75" y="654"/>
                </a:cxn>
                <a:cxn ang="0">
                  <a:pos x="29" y="427"/>
                </a:cxn>
                <a:cxn ang="0">
                  <a:pos x="0" y="191"/>
                </a:cxn>
                <a:cxn ang="0">
                  <a:pos x="16" y="50"/>
                </a:cxn>
                <a:cxn ang="0">
                  <a:pos x="45" y="29"/>
                </a:cxn>
                <a:cxn ang="0">
                  <a:pos x="78" y="17"/>
                </a:cxn>
                <a:cxn ang="0">
                  <a:pos x="113" y="7"/>
                </a:cxn>
                <a:cxn ang="0">
                  <a:pos x="152" y="3"/>
                </a:cxn>
                <a:cxn ang="0">
                  <a:pos x="195" y="13"/>
                </a:cxn>
                <a:cxn ang="0">
                  <a:pos x="238" y="27"/>
                </a:cxn>
                <a:cxn ang="0">
                  <a:pos x="286" y="37"/>
                </a:cxn>
              </a:cxnLst>
              <a:rect l="0" t="0" r="r" b="b"/>
              <a:pathLst>
                <a:path w="642" h="1044">
                  <a:moveTo>
                    <a:pt x="313" y="39"/>
                  </a:moveTo>
                  <a:lnTo>
                    <a:pt x="313" y="44"/>
                  </a:lnTo>
                  <a:lnTo>
                    <a:pt x="316" y="50"/>
                  </a:lnTo>
                  <a:lnTo>
                    <a:pt x="319" y="53"/>
                  </a:lnTo>
                  <a:lnTo>
                    <a:pt x="323" y="57"/>
                  </a:lnTo>
                  <a:lnTo>
                    <a:pt x="344" y="65"/>
                  </a:lnTo>
                  <a:lnTo>
                    <a:pt x="362" y="79"/>
                  </a:lnTo>
                  <a:lnTo>
                    <a:pt x="377" y="96"/>
                  </a:lnTo>
                  <a:lnTo>
                    <a:pt x="390" y="116"/>
                  </a:lnTo>
                  <a:lnTo>
                    <a:pt x="403" y="136"/>
                  </a:lnTo>
                  <a:lnTo>
                    <a:pt x="417" y="157"/>
                  </a:lnTo>
                  <a:lnTo>
                    <a:pt x="432" y="172"/>
                  </a:lnTo>
                  <a:lnTo>
                    <a:pt x="447" y="184"/>
                  </a:lnTo>
                  <a:lnTo>
                    <a:pt x="473" y="203"/>
                  </a:lnTo>
                  <a:lnTo>
                    <a:pt x="499" y="220"/>
                  </a:lnTo>
                  <a:lnTo>
                    <a:pt x="527" y="237"/>
                  </a:lnTo>
                  <a:lnTo>
                    <a:pt x="554" y="254"/>
                  </a:lnTo>
                  <a:lnTo>
                    <a:pt x="580" y="273"/>
                  </a:lnTo>
                  <a:lnTo>
                    <a:pt x="603" y="293"/>
                  </a:lnTo>
                  <a:lnTo>
                    <a:pt x="625" y="315"/>
                  </a:lnTo>
                  <a:lnTo>
                    <a:pt x="642" y="338"/>
                  </a:lnTo>
                  <a:lnTo>
                    <a:pt x="612" y="339"/>
                  </a:lnTo>
                  <a:lnTo>
                    <a:pt x="580" y="339"/>
                  </a:lnTo>
                  <a:lnTo>
                    <a:pt x="548" y="336"/>
                  </a:lnTo>
                  <a:lnTo>
                    <a:pt x="515" y="332"/>
                  </a:lnTo>
                  <a:lnTo>
                    <a:pt x="481" y="329"/>
                  </a:lnTo>
                  <a:lnTo>
                    <a:pt x="447" y="325"/>
                  </a:lnTo>
                  <a:lnTo>
                    <a:pt x="416" y="323"/>
                  </a:lnTo>
                  <a:lnTo>
                    <a:pt x="384" y="322"/>
                  </a:lnTo>
                  <a:lnTo>
                    <a:pt x="354" y="323"/>
                  </a:lnTo>
                  <a:lnTo>
                    <a:pt x="325" y="328"/>
                  </a:lnTo>
                  <a:lnTo>
                    <a:pt x="300" y="336"/>
                  </a:lnTo>
                  <a:lnTo>
                    <a:pt x="277" y="348"/>
                  </a:lnTo>
                  <a:lnTo>
                    <a:pt x="258" y="365"/>
                  </a:lnTo>
                  <a:lnTo>
                    <a:pt x="243" y="388"/>
                  </a:lnTo>
                  <a:lnTo>
                    <a:pt x="231" y="417"/>
                  </a:lnTo>
                  <a:lnTo>
                    <a:pt x="225" y="453"/>
                  </a:lnTo>
                  <a:lnTo>
                    <a:pt x="219" y="529"/>
                  </a:lnTo>
                  <a:lnTo>
                    <a:pt x="212" y="604"/>
                  </a:lnTo>
                  <a:lnTo>
                    <a:pt x="204" y="679"/>
                  </a:lnTo>
                  <a:lnTo>
                    <a:pt x="198" y="752"/>
                  </a:lnTo>
                  <a:lnTo>
                    <a:pt x="196" y="825"/>
                  </a:lnTo>
                  <a:lnTo>
                    <a:pt x="201" y="899"/>
                  </a:lnTo>
                  <a:lnTo>
                    <a:pt x="214" y="971"/>
                  </a:lnTo>
                  <a:lnTo>
                    <a:pt x="235" y="1043"/>
                  </a:lnTo>
                  <a:lnTo>
                    <a:pt x="217" y="1024"/>
                  </a:lnTo>
                  <a:lnTo>
                    <a:pt x="196" y="1020"/>
                  </a:lnTo>
                  <a:lnTo>
                    <a:pt x="176" y="1025"/>
                  </a:lnTo>
                  <a:lnTo>
                    <a:pt x="157" y="1034"/>
                  </a:lnTo>
                  <a:lnTo>
                    <a:pt x="137" y="1043"/>
                  </a:lnTo>
                  <a:lnTo>
                    <a:pt x="118" y="1044"/>
                  </a:lnTo>
                  <a:lnTo>
                    <a:pt x="100" y="1033"/>
                  </a:lnTo>
                  <a:lnTo>
                    <a:pt x="81" y="1002"/>
                  </a:lnTo>
                  <a:lnTo>
                    <a:pt x="94" y="884"/>
                  </a:lnTo>
                  <a:lnTo>
                    <a:pt x="90" y="768"/>
                  </a:lnTo>
                  <a:lnTo>
                    <a:pt x="75" y="654"/>
                  </a:lnTo>
                  <a:lnTo>
                    <a:pt x="54" y="541"/>
                  </a:lnTo>
                  <a:lnTo>
                    <a:pt x="29" y="427"/>
                  </a:lnTo>
                  <a:lnTo>
                    <a:pt x="10" y="310"/>
                  </a:lnTo>
                  <a:lnTo>
                    <a:pt x="0" y="191"/>
                  </a:lnTo>
                  <a:lnTo>
                    <a:pt x="3" y="67"/>
                  </a:lnTo>
                  <a:lnTo>
                    <a:pt x="16" y="50"/>
                  </a:lnTo>
                  <a:lnTo>
                    <a:pt x="29" y="37"/>
                  </a:lnTo>
                  <a:lnTo>
                    <a:pt x="45" y="29"/>
                  </a:lnTo>
                  <a:lnTo>
                    <a:pt x="62" y="21"/>
                  </a:lnTo>
                  <a:lnTo>
                    <a:pt x="78" y="17"/>
                  </a:lnTo>
                  <a:lnTo>
                    <a:pt x="95" y="11"/>
                  </a:lnTo>
                  <a:lnTo>
                    <a:pt x="113" y="7"/>
                  </a:lnTo>
                  <a:lnTo>
                    <a:pt x="129" y="0"/>
                  </a:lnTo>
                  <a:lnTo>
                    <a:pt x="152" y="3"/>
                  </a:lnTo>
                  <a:lnTo>
                    <a:pt x="175" y="7"/>
                  </a:lnTo>
                  <a:lnTo>
                    <a:pt x="195" y="13"/>
                  </a:lnTo>
                  <a:lnTo>
                    <a:pt x="217" y="20"/>
                  </a:lnTo>
                  <a:lnTo>
                    <a:pt x="238" y="27"/>
                  </a:lnTo>
                  <a:lnTo>
                    <a:pt x="261" y="33"/>
                  </a:lnTo>
                  <a:lnTo>
                    <a:pt x="286" y="37"/>
                  </a:lnTo>
                  <a:lnTo>
                    <a:pt x="313" y="39"/>
                  </a:lnTo>
                  <a:close/>
                </a:path>
              </a:pathLst>
            </a:custGeom>
            <a:solidFill>
              <a:srgbClr val="7F99B2"/>
            </a:solidFill>
            <a:ln w="9525">
              <a:noFill/>
              <a:round/>
              <a:headEnd/>
              <a:tailEnd/>
            </a:ln>
          </p:spPr>
          <p:txBody>
            <a:bodyPr/>
            <a:lstStyle/>
            <a:p>
              <a:endParaRPr lang="en-AU" dirty="0"/>
            </a:p>
          </p:txBody>
        </p:sp>
        <p:sp>
          <p:nvSpPr>
            <p:cNvPr id="118797" name="Freeform 13"/>
            <p:cNvSpPr>
              <a:spLocks/>
            </p:cNvSpPr>
            <p:nvPr/>
          </p:nvSpPr>
          <p:spPr bwMode="auto">
            <a:xfrm>
              <a:off x="9311" y="8384"/>
              <a:ext cx="546" cy="917"/>
            </a:xfrm>
            <a:custGeom>
              <a:avLst/>
              <a:gdLst/>
              <a:ahLst/>
              <a:cxnLst>
                <a:cxn ang="0">
                  <a:pos x="538" y="88"/>
                </a:cxn>
                <a:cxn ang="0">
                  <a:pos x="527" y="132"/>
                </a:cxn>
                <a:cxn ang="0">
                  <a:pos x="498" y="164"/>
                </a:cxn>
                <a:cxn ang="0">
                  <a:pos x="475" y="165"/>
                </a:cxn>
                <a:cxn ang="0">
                  <a:pos x="455" y="177"/>
                </a:cxn>
                <a:cxn ang="0">
                  <a:pos x="459" y="200"/>
                </a:cxn>
                <a:cxn ang="0">
                  <a:pos x="460" y="260"/>
                </a:cxn>
                <a:cxn ang="0">
                  <a:pos x="436" y="283"/>
                </a:cxn>
                <a:cxn ang="0">
                  <a:pos x="398" y="290"/>
                </a:cxn>
                <a:cxn ang="0">
                  <a:pos x="372" y="303"/>
                </a:cxn>
                <a:cxn ang="0">
                  <a:pos x="370" y="355"/>
                </a:cxn>
                <a:cxn ang="0">
                  <a:pos x="342" y="398"/>
                </a:cxn>
                <a:cxn ang="0">
                  <a:pos x="303" y="407"/>
                </a:cxn>
                <a:cxn ang="0">
                  <a:pos x="277" y="397"/>
                </a:cxn>
                <a:cxn ang="0">
                  <a:pos x="256" y="415"/>
                </a:cxn>
                <a:cxn ang="0">
                  <a:pos x="250" y="466"/>
                </a:cxn>
                <a:cxn ang="0">
                  <a:pos x="198" y="489"/>
                </a:cxn>
                <a:cxn ang="0">
                  <a:pos x="173" y="552"/>
                </a:cxn>
                <a:cxn ang="0">
                  <a:pos x="90" y="659"/>
                </a:cxn>
                <a:cxn ang="0">
                  <a:pos x="52" y="785"/>
                </a:cxn>
                <a:cxn ang="0">
                  <a:pos x="126" y="883"/>
                </a:cxn>
                <a:cxn ang="0">
                  <a:pos x="111" y="890"/>
                </a:cxn>
                <a:cxn ang="0">
                  <a:pos x="97" y="907"/>
                </a:cxn>
                <a:cxn ang="0">
                  <a:pos x="77" y="912"/>
                </a:cxn>
                <a:cxn ang="0">
                  <a:pos x="43" y="887"/>
                </a:cxn>
                <a:cxn ang="0">
                  <a:pos x="13" y="858"/>
                </a:cxn>
                <a:cxn ang="0">
                  <a:pos x="7" y="679"/>
                </a:cxn>
                <a:cxn ang="0">
                  <a:pos x="80" y="523"/>
                </a:cxn>
                <a:cxn ang="0">
                  <a:pos x="160" y="430"/>
                </a:cxn>
                <a:cxn ang="0">
                  <a:pos x="172" y="391"/>
                </a:cxn>
                <a:cxn ang="0">
                  <a:pos x="195" y="356"/>
                </a:cxn>
                <a:cxn ang="0">
                  <a:pos x="225" y="359"/>
                </a:cxn>
                <a:cxn ang="0">
                  <a:pos x="263" y="339"/>
                </a:cxn>
                <a:cxn ang="0">
                  <a:pos x="276" y="251"/>
                </a:cxn>
                <a:cxn ang="0">
                  <a:pos x="302" y="264"/>
                </a:cxn>
                <a:cxn ang="0">
                  <a:pos x="332" y="270"/>
                </a:cxn>
                <a:cxn ang="0">
                  <a:pos x="372" y="257"/>
                </a:cxn>
                <a:cxn ang="0">
                  <a:pos x="383" y="198"/>
                </a:cxn>
                <a:cxn ang="0">
                  <a:pos x="397" y="148"/>
                </a:cxn>
                <a:cxn ang="0">
                  <a:pos x="446" y="109"/>
                </a:cxn>
                <a:cxn ang="0">
                  <a:pos x="456" y="57"/>
                </a:cxn>
                <a:cxn ang="0">
                  <a:pos x="478" y="0"/>
                </a:cxn>
                <a:cxn ang="0">
                  <a:pos x="510" y="13"/>
                </a:cxn>
                <a:cxn ang="0">
                  <a:pos x="530" y="43"/>
                </a:cxn>
              </a:cxnLst>
              <a:rect l="0" t="0" r="r" b="b"/>
              <a:pathLst>
                <a:path w="546" h="917">
                  <a:moveTo>
                    <a:pt x="546" y="57"/>
                  </a:moveTo>
                  <a:lnTo>
                    <a:pt x="541" y="72"/>
                  </a:lnTo>
                  <a:lnTo>
                    <a:pt x="538" y="88"/>
                  </a:lnTo>
                  <a:lnTo>
                    <a:pt x="535" y="102"/>
                  </a:lnTo>
                  <a:lnTo>
                    <a:pt x="531" y="118"/>
                  </a:lnTo>
                  <a:lnTo>
                    <a:pt x="527" y="132"/>
                  </a:lnTo>
                  <a:lnTo>
                    <a:pt x="520" y="145"/>
                  </a:lnTo>
                  <a:lnTo>
                    <a:pt x="511" y="157"/>
                  </a:lnTo>
                  <a:lnTo>
                    <a:pt x="498" y="164"/>
                  </a:lnTo>
                  <a:lnTo>
                    <a:pt x="489" y="162"/>
                  </a:lnTo>
                  <a:lnTo>
                    <a:pt x="482" y="164"/>
                  </a:lnTo>
                  <a:lnTo>
                    <a:pt x="475" y="165"/>
                  </a:lnTo>
                  <a:lnTo>
                    <a:pt x="468" y="168"/>
                  </a:lnTo>
                  <a:lnTo>
                    <a:pt x="460" y="172"/>
                  </a:lnTo>
                  <a:lnTo>
                    <a:pt x="455" y="177"/>
                  </a:lnTo>
                  <a:lnTo>
                    <a:pt x="447" y="181"/>
                  </a:lnTo>
                  <a:lnTo>
                    <a:pt x="440" y="184"/>
                  </a:lnTo>
                  <a:lnTo>
                    <a:pt x="459" y="200"/>
                  </a:lnTo>
                  <a:lnTo>
                    <a:pt x="468" y="218"/>
                  </a:lnTo>
                  <a:lnTo>
                    <a:pt x="469" y="240"/>
                  </a:lnTo>
                  <a:lnTo>
                    <a:pt x="460" y="260"/>
                  </a:lnTo>
                  <a:lnTo>
                    <a:pt x="455" y="270"/>
                  </a:lnTo>
                  <a:lnTo>
                    <a:pt x="446" y="277"/>
                  </a:lnTo>
                  <a:lnTo>
                    <a:pt x="436" y="283"/>
                  </a:lnTo>
                  <a:lnTo>
                    <a:pt x="424" y="286"/>
                  </a:lnTo>
                  <a:lnTo>
                    <a:pt x="411" y="289"/>
                  </a:lnTo>
                  <a:lnTo>
                    <a:pt x="398" y="290"/>
                  </a:lnTo>
                  <a:lnTo>
                    <a:pt x="385" y="290"/>
                  </a:lnTo>
                  <a:lnTo>
                    <a:pt x="372" y="289"/>
                  </a:lnTo>
                  <a:lnTo>
                    <a:pt x="372" y="303"/>
                  </a:lnTo>
                  <a:lnTo>
                    <a:pt x="372" y="319"/>
                  </a:lnTo>
                  <a:lnTo>
                    <a:pt x="372" y="338"/>
                  </a:lnTo>
                  <a:lnTo>
                    <a:pt x="370" y="355"/>
                  </a:lnTo>
                  <a:lnTo>
                    <a:pt x="365" y="371"/>
                  </a:lnTo>
                  <a:lnTo>
                    <a:pt x="357" y="385"/>
                  </a:lnTo>
                  <a:lnTo>
                    <a:pt x="342" y="398"/>
                  </a:lnTo>
                  <a:lnTo>
                    <a:pt x="323" y="405"/>
                  </a:lnTo>
                  <a:lnTo>
                    <a:pt x="313" y="408"/>
                  </a:lnTo>
                  <a:lnTo>
                    <a:pt x="303" y="407"/>
                  </a:lnTo>
                  <a:lnTo>
                    <a:pt x="295" y="404"/>
                  </a:lnTo>
                  <a:lnTo>
                    <a:pt x="286" y="400"/>
                  </a:lnTo>
                  <a:lnTo>
                    <a:pt x="277" y="397"/>
                  </a:lnTo>
                  <a:lnTo>
                    <a:pt x="270" y="397"/>
                  </a:lnTo>
                  <a:lnTo>
                    <a:pt x="263" y="403"/>
                  </a:lnTo>
                  <a:lnTo>
                    <a:pt x="256" y="415"/>
                  </a:lnTo>
                  <a:lnTo>
                    <a:pt x="267" y="440"/>
                  </a:lnTo>
                  <a:lnTo>
                    <a:pt x="264" y="456"/>
                  </a:lnTo>
                  <a:lnTo>
                    <a:pt x="250" y="466"/>
                  </a:lnTo>
                  <a:lnTo>
                    <a:pt x="232" y="473"/>
                  </a:lnTo>
                  <a:lnTo>
                    <a:pt x="214" y="480"/>
                  </a:lnTo>
                  <a:lnTo>
                    <a:pt x="198" y="489"/>
                  </a:lnTo>
                  <a:lnTo>
                    <a:pt x="191" y="502"/>
                  </a:lnTo>
                  <a:lnTo>
                    <a:pt x="198" y="522"/>
                  </a:lnTo>
                  <a:lnTo>
                    <a:pt x="173" y="552"/>
                  </a:lnTo>
                  <a:lnTo>
                    <a:pt x="144" y="585"/>
                  </a:lnTo>
                  <a:lnTo>
                    <a:pt x="116" y="621"/>
                  </a:lnTo>
                  <a:lnTo>
                    <a:pt x="90" y="659"/>
                  </a:lnTo>
                  <a:lnTo>
                    <a:pt x="68" y="699"/>
                  </a:lnTo>
                  <a:lnTo>
                    <a:pt x="55" y="742"/>
                  </a:lnTo>
                  <a:lnTo>
                    <a:pt x="52" y="785"/>
                  </a:lnTo>
                  <a:lnTo>
                    <a:pt x="64" y="831"/>
                  </a:lnTo>
                  <a:lnTo>
                    <a:pt x="121" y="879"/>
                  </a:lnTo>
                  <a:lnTo>
                    <a:pt x="126" y="883"/>
                  </a:lnTo>
                  <a:lnTo>
                    <a:pt x="124" y="884"/>
                  </a:lnTo>
                  <a:lnTo>
                    <a:pt x="119" y="887"/>
                  </a:lnTo>
                  <a:lnTo>
                    <a:pt x="111" y="890"/>
                  </a:lnTo>
                  <a:lnTo>
                    <a:pt x="104" y="893"/>
                  </a:lnTo>
                  <a:lnTo>
                    <a:pt x="98" y="899"/>
                  </a:lnTo>
                  <a:lnTo>
                    <a:pt x="97" y="907"/>
                  </a:lnTo>
                  <a:lnTo>
                    <a:pt x="101" y="917"/>
                  </a:lnTo>
                  <a:lnTo>
                    <a:pt x="88" y="916"/>
                  </a:lnTo>
                  <a:lnTo>
                    <a:pt x="77" y="912"/>
                  </a:lnTo>
                  <a:lnTo>
                    <a:pt x="65" y="906"/>
                  </a:lnTo>
                  <a:lnTo>
                    <a:pt x="54" y="897"/>
                  </a:lnTo>
                  <a:lnTo>
                    <a:pt x="43" y="887"/>
                  </a:lnTo>
                  <a:lnTo>
                    <a:pt x="33" y="879"/>
                  </a:lnTo>
                  <a:lnTo>
                    <a:pt x="23" y="869"/>
                  </a:lnTo>
                  <a:lnTo>
                    <a:pt x="13" y="858"/>
                  </a:lnTo>
                  <a:lnTo>
                    <a:pt x="2" y="797"/>
                  </a:lnTo>
                  <a:lnTo>
                    <a:pt x="0" y="738"/>
                  </a:lnTo>
                  <a:lnTo>
                    <a:pt x="7" y="679"/>
                  </a:lnTo>
                  <a:lnTo>
                    <a:pt x="25" y="624"/>
                  </a:lnTo>
                  <a:lnTo>
                    <a:pt x="48" y="572"/>
                  </a:lnTo>
                  <a:lnTo>
                    <a:pt x="80" y="523"/>
                  </a:lnTo>
                  <a:lnTo>
                    <a:pt x="117" y="480"/>
                  </a:lnTo>
                  <a:lnTo>
                    <a:pt x="159" y="443"/>
                  </a:lnTo>
                  <a:lnTo>
                    <a:pt x="160" y="430"/>
                  </a:lnTo>
                  <a:lnTo>
                    <a:pt x="163" y="415"/>
                  </a:lnTo>
                  <a:lnTo>
                    <a:pt x="166" y="403"/>
                  </a:lnTo>
                  <a:lnTo>
                    <a:pt x="172" y="391"/>
                  </a:lnTo>
                  <a:lnTo>
                    <a:pt x="178" y="378"/>
                  </a:lnTo>
                  <a:lnTo>
                    <a:pt x="186" y="368"/>
                  </a:lnTo>
                  <a:lnTo>
                    <a:pt x="195" y="356"/>
                  </a:lnTo>
                  <a:lnTo>
                    <a:pt x="208" y="348"/>
                  </a:lnTo>
                  <a:lnTo>
                    <a:pt x="217" y="355"/>
                  </a:lnTo>
                  <a:lnTo>
                    <a:pt x="225" y="359"/>
                  </a:lnTo>
                  <a:lnTo>
                    <a:pt x="235" y="364"/>
                  </a:lnTo>
                  <a:lnTo>
                    <a:pt x="245" y="368"/>
                  </a:lnTo>
                  <a:lnTo>
                    <a:pt x="263" y="339"/>
                  </a:lnTo>
                  <a:lnTo>
                    <a:pt x="267" y="310"/>
                  </a:lnTo>
                  <a:lnTo>
                    <a:pt x="267" y="282"/>
                  </a:lnTo>
                  <a:lnTo>
                    <a:pt x="276" y="251"/>
                  </a:lnTo>
                  <a:lnTo>
                    <a:pt x="284" y="257"/>
                  </a:lnTo>
                  <a:lnTo>
                    <a:pt x="293" y="262"/>
                  </a:lnTo>
                  <a:lnTo>
                    <a:pt x="302" y="264"/>
                  </a:lnTo>
                  <a:lnTo>
                    <a:pt x="312" y="267"/>
                  </a:lnTo>
                  <a:lnTo>
                    <a:pt x="322" y="269"/>
                  </a:lnTo>
                  <a:lnTo>
                    <a:pt x="332" y="270"/>
                  </a:lnTo>
                  <a:lnTo>
                    <a:pt x="342" y="270"/>
                  </a:lnTo>
                  <a:lnTo>
                    <a:pt x="354" y="270"/>
                  </a:lnTo>
                  <a:lnTo>
                    <a:pt x="372" y="257"/>
                  </a:lnTo>
                  <a:lnTo>
                    <a:pt x="381" y="240"/>
                  </a:lnTo>
                  <a:lnTo>
                    <a:pt x="383" y="220"/>
                  </a:lnTo>
                  <a:lnTo>
                    <a:pt x="383" y="198"/>
                  </a:lnTo>
                  <a:lnTo>
                    <a:pt x="383" y="177"/>
                  </a:lnTo>
                  <a:lnTo>
                    <a:pt x="385" y="159"/>
                  </a:lnTo>
                  <a:lnTo>
                    <a:pt x="397" y="148"/>
                  </a:lnTo>
                  <a:lnTo>
                    <a:pt x="420" y="144"/>
                  </a:lnTo>
                  <a:lnTo>
                    <a:pt x="436" y="126"/>
                  </a:lnTo>
                  <a:lnTo>
                    <a:pt x="446" y="109"/>
                  </a:lnTo>
                  <a:lnTo>
                    <a:pt x="452" y="92"/>
                  </a:lnTo>
                  <a:lnTo>
                    <a:pt x="455" y="75"/>
                  </a:lnTo>
                  <a:lnTo>
                    <a:pt x="456" y="57"/>
                  </a:lnTo>
                  <a:lnTo>
                    <a:pt x="460" y="39"/>
                  </a:lnTo>
                  <a:lnTo>
                    <a:pt x="466" y="20"/>
                  </a:lnTo>
                  <a:lnTo>
                    <a:pt x="478" y="0"/>
                  </a:lnTo>
                  <a:lnTo>
                    <a:pt x="491" y="1"/>
                  </a:lnTo>
                  <a:lnTo>
                    <a:pt x="502" y="6"/>
                  </a:lnTo>
                  <a:lnTo>
                    <a:pt x="510" y="13"/>
                  </a:lnTo>
                  <a:lnTo>
                    <a:pt x="517" y="23"/>
                  </a:lnTo>
                  <a:lnTo>
                    <a:pt x="524" y="33"/>
                  </a:lnTo>
                  <a:lnTo>
                    <a:pt x="530" y="43"/>
                  </a:lnTo>
                  <a:lnTo>
                    <a:pt x="537" y="52"/>
                  </a:lnTo>
                  <a:lnTo>
                    <a:pt x="546" y="57"/>
                  </a:lnTo>
                  <a:close/>
                </a:path>
              </a:pathLst>
            </a:custGeom>
            <a:solidFill>
              <a:srgbClr val="7F99B2"/>
            </a:solidFill>
            <a:ln w="9525">
              <a:noFill/>
              <a:round/>
              <a:headEnd/>
              <a:tailEnd/>
            </a:ln>
          </p:spPr>
          <p:txBody>
            <a:bodyPr/>
            <a:lstStyle/>
            <a:p>
              <a:endParaRPr lang="en-AU" dirty="0"/>
            </a:p>
          </p:txBody>
        </p:sp>
        <p:sp>
          <p:nvSpPr>
            <p:cNvPr id="118798" name="Freeform 14"/>
            <p:cNvSpPr>
              <a:spLocks/>
            </p:cNvSpPr>
            <p:nvPr/>
          </p:nvSpPr>
          <p:spPr bwMode="auto">
            <a:xfrm>
              <a:off x="8685" y="8499"/>
              <a:ext cx="263" cy="774"/>
            </a:xfrm>
            <a:custGeom>
              <a:avLst/>
              <a:gdLst/>
              <a:ahLst/>
              <a:cxnLst>
                <a:cxn ang="0">
                  <a:pos x="263" y="39"/>
                </a:cxn>
                <a:cxn ang="0">
                  <a:pos x="260" y="116"/>
                </a:cxn>
                <a:cxn ang="0">
                  <a:pos x="257" y="197"/>
                </a:cxn>
                <a:cxn ang="0">
                  <a:pos x="251" y="279"/>
                </a:cxn>
                <a:cxn ang="0">
                  <a:pos x="244" y="362"/>
                </a:cxn>
                <a:cxn ang="0">
                  <a:pos x="237" y="446"/>
                </a:cxn>
                <a:cxn ang="0">
                  <a:pos x="228" y="529"/>
                </a:cxn>
                <a:cxn ang="0">
                  <a:pos x="221" y="613"/>
                </a:cxn>
                <a:cxn ang="0">
                  <a:pos x="214" y="696"/>
                </a:cxn>
                <a:cxn ang="0">
                  <a:pos x="205" y="723"/>
                </a:cxn>
                <a:cxn ang="0">
                  <a:pos x="189" y="738"/>
                </a:cxn>
                <a:cxn ang="0">
                  <a:pos x="167" y="743"/>
                </a:cxn>
                <a:cxn ang="0">
                  <a:pos x="143" y="745"/>
                </a:cxn>
                <a:cxn ang="0">
                  <a:pos x="118" y="745"/>
                </a:cxn>
                <a:cxn ang="0">
                  <a:pos x="94" y="746"/>
                </a:cxn>
                <a:cxn ang="0">
                  <a:pos x="75" y="755"/>
                </a:cxn>
                <a:cxn ang="0">
                  <a:pos x="61" y="774"/>
                </a:cxn>
                <a:cxn ang="0">
                  <a:pos x="51" y="765"/>
                </a:cxn>
                <a:cxn ang="0">
                  <a:pos x="36" y="756"/>
                </a:cxn>
                <a:cxn ang="0">
                  <a:pos x="23" y="748"/>
                </a:cxn>
                <a:cxn ang="0">
                  <a:pos x="10" y="739"/>
                </a:cxn>
                <a:cxn ang="0">
                  <a:pos x="3" y="729"/>
                </a:cxn>
                <a:cxn ang="0">
                  <a:pos x="0" y="718"/>
                </a:cxn>
                <a:cxn ang="0">
                  <a:pos x="4" y="703"/>
                </a:cxn>
                <a:cxn ang="0">
                  <a:pos x="20" y="686"/>
                </a:cxn>
                <a:cxn ang="0">
                  <a:pos x="40" y="79"/>
                </a:cxn>
                <a:cxn ang="0">
                  <a:pos x="66" y="65"/>
                </a:cxn>
                <a:cxn ang="0">
                  <a:pos x="94" y="47"/>
                </a:cxn>
                <a:cxn ang="0">
                  <a:pos x="121" y="29"/>
                </a:cxn>
                <a:cxn ang="0">
                  <a:pos x="150" y="11"/>
                </a:cxn>
                <a:cxn ang="0">
                  <a:pos x="179" y="1"/>
                </a:cxn>
                <a:cxn ang="0">
                  <a:pos x="208" y="0"/>
                </a:cxn>
                <a:cxn ang="0">
                  <a:pos x="235" y="11"/>
                </a:cxn>
                <a:cxn ang="0">
                  <a:pos x="263" y="39"/>
                </a:cxn>
              </a:cxnLst>
              <a:rect l="0" t="0" r="r" b="b"/>
              <a:pathLst>
                <a:path w="263" h="774">
                  <a:moveTo>
                    <a:pt x="263" y="39"/>
                  </a:moveTo>
                  <a:lnTo>
                    <a:pt x="260" y="116"/>
                  </a:lnTo>
                  <a:lnTo>
                    <a:pt x="257" y="197"/>
                  </a:lnTo>
                  <a:lnTo>
                    <a:pt x="251" y="279"/>
                  </a:lnTo>
                  <a:lnTo>
                    <a:pt x="244" y="362"/>
                  </a:lnTo>
                  <a:lnTo>
                    <a:pt x="237" y="446"/>
                  </a:lnTo>
                  <a:lnTo>
                    <a:pt x="228" y="529"/>
                  </a:lnTo>
                  <a:lnTo>
                    <a:pt x="221" y="613"/>
                  </a:lnTo>
                  <a:lnTo>
                    <a:pt x="214" y="696"/>
                  </a:lnTo>
                  <a:lnTo>
                    <a:pt x="205" y="723"/>
                  </a:lnTo>
                  <a:lnTo>
                    <a:pt x="189" y="738"/>
                  </a:lnTo>
                  <a:lnTo>
                    <a:pt x="167" y="743"/>
                  </a:lnTo>
                  <a:lnTo>
                    <a:pt x="143" y="745"/>
                  </a:lnTo>
                  <a:lnTo>
                    <a:pt x="118" y="745"/>
                  </a:lnTo>
                  <a:lnTo>
                    <a:pt x="94" y="746"/>
                  </a:lnTo>
                  <a:lnTo>
                    <a:pt x="75" y="755"/>
                  </a:lnTo>
                  <a:lnTo>
                    <a:pt x="61" y="774"/>
                  </a:lnTo>
                  <a:lnTo>
                    <a:pt x="51" y="765"/>
                  </a:lnTo>
                  <a:lnTo>
                    <a:pt x="36" y="756"/>
                  </a:lnTo>
                  <a:lnTo>
                    <a:pt x="23" y="748"/>
                  </a:lnTo>
                  <a:lnTo>
                    <a:pt x="10" y="739"/>
                  </a:lnTo>
                  <a:lnTo>
                    <a:pt x="3" y="729"/>
                  </a:lnTo>
                  <a:lnTo>
                    <a:pt x="0" y="718"/>
                  </a:lnTo>
                  <a:lnTo>
                    <a:pt x="4" y="703"/>
                  </a:lnTo>
                  <a:lnTo>
                    <a:pt x="20" y="686"/>
                  </a:lnTo>
                  <a:lnTo>
                    <a:pt x="40" y="79"/>
                  </a:lnTo>
                  <a:lnTo>
                    <a:pt x="66" y="65"/>
                  </a:lnTo>
                  <a:lnTo>
                    <a:pt x="94" y="47"/>
                  </a:lnTo>
                  <a:lnTo>
                    <a:pt x="121" y="29"/>
                  </a:lnTo>
                  <a:lnTo>
                    <a:pt x="150" y="11"/>
                  </a:lnTo>
                  <a:lnTo>
                    <a:pt x="179" y="1"/>
                  </a:lnTo>
                  <a:lnTo>
                    <a:pt x="208" y="0"/>
                  </a:lnTo>
                  <a:lnTo>
                    <a:pt x="235" y="11"/>
                  </a:lnTo>
                  <a:lnTo>
                    <a:pt x="263" y="39"/>
                  </a:lnTo>
                  <a:close/>
                </a:path>
              </a:pathLst>
            </a:custGeom>
            <a:solidFill>
              <a:srgbClr val="7F99B2"/>
            </a:solidFill>
            <a:ln w="9525">
              <a:noFill/>
              <a:round/>
              <a:headEnd/>
              <a:tailEnd/>
            </a:ln>
          </p:spPr>
          <p:txBody>
            <a:bodyPr/>
            <a:lstStyle/>
            <a:p>
              <a:endParaRPr lang="en-AU" dirty="0"/>
            </a:p>
          </p:txBody>
        </p:sp>
        <p:sp>
          <p:nvSpPr>
            <p:cNvPr id="118799" name="Freeform 15"/>
            <p:cNvSpPr>
              <a:spLocks/>
            </p:cNvSpPr>
            <p:nvPr/>
          </p:nvSpPr>
          <p:spPr bwMode="auto">
            <a:xfrm>
              <a:off x="7343" y="8742"/>
              <a:ext cx="96" cy="500"/>
            </a:xfrm>
            <a:custGeom>
              <a:avLst/>
              <a:gdLst/>
              <a:ahLst/>
              <a:cxnLst>
                <a:cxn ang="0">
                  <a:pos x="45" y="500"/>
                </a:cxn>
                <a:cxn ang="0">
                  <a:pos x="26" y="459"/>
                </a:cxn>
                <a:cxn ang="0">
                  <a:pos x="13" y="414"/>
                </a:cxn>
                <a:cxn ang="0">
                  <a:pos x="5" y="368"/>
                </a:cxn>
                <a:cxn ang="0">
                  <a:pos x="0" y="319"/>
                </a:cxn>
                <a:cxn ang="0">
                  <a:pos x="0" y="270"/>
                </a:cxn>
                <a:cxn ang="0">
                  <a:pos x="2" y="220"/>
                </a:cxn>
                <a:cxn ang="0">
                  <a:pos x="5" y="173"/>
                </a:cxn>
                <a:cxn ang="0">
                  <a:pos x="8" y="125"/>
                </a:cxn>
                <a:cxn ang="0">
                  <a:pos x="35" y="0"/>
                </a:cxn>
                <a:cxn ang="0">
                  <a:pos x="49" y="62"/>
                </a:cxn>
                <a:cxn ang="0">
                  <a:pos x="65" y="125"/>
                </a:cxn>
                <a:cxn ang="0">
                  <a:pos x="80" y="188"/>
                </a:cxn>
                <a:cxn ang="0">
                  <a:pos x="90" y="252"/>
                </a:cxn>
                <a:cxn ang="0">
                  <a:pos x="96" y="315"/>
                </a:cxn>
                <a:cxn ang="0">
                  <a:pos x="91" y="378"/>
                </a:cxn>
                <a:cxn ang="0">
                  <a:pos x="75" y="440"/>
                </a:cxn>
                <a:cxn ang="0">
                  <a:pos x="45" y="500"/>
                </a:cxn>
              </a:cxnLst>
              <a:rect l="0" t="0" r="r" b="b"/>
              <a:pathLst>
                <a:path w="96" h="500">
                  <a:moveTo>
                    <a:pt x="45" y="500"/>
                  </a:moveTo>
                  <a:lnTo>
                    <a:pt x="26" y="459"/>
                  </a:lnTo>
                  <a:lnTo>
                    <a:pt x="13" y="414"/>
                  </a:lnTo>
                  <a:lnTo>
                    <a:pt x="5" y="368"/>
                  </a:lnTo>
                  <a:lnTo>
                    <a:pt x="0" y="319"/>
                  </a:lnTo>
                  <a:lnTo>
                    <a:pt x="0" y="270"/>
                  </a:lnTo>
                  <a:lnTo>
                    <a:pt x="2" y="220"/>
                  </a:lnTo>
                  <a:lnTo>
                    <a:pt x="5" y="173"/>
                  </a:lnTo>
                  <a:lnTo>
                    <a:pt x="8" y="125"/>
                  </a:lnTo>
                  <a:lnTo>
                    <a:pt x="35" y="0"/>
                  </a:lnTo>
                  <a:lnTo>
                    <a:pt x="49" y="62"/>
                  </a:lnTo>
                  <a:lnTo>
                    <a:pt x="65" y="125"/>
                  </a:lnTo>
                  <a:lnTo>
                    <a:pt x="80" y="188"/>
                  </a:lnTo>
                  <a:lnTo>
                    <a:pt x="90" y="252"/>
                  </a:lnTo>
                  <a:lnTo>
                    <a:pt x="96" y="315"/>
                  </a:lnTo>
                  <a:lnTo>
                    <a:pt x="91" y="378"/>
                  </a:lnTo>
                  <a:lnTo>
                    <a:pt x="75" y="440"/>
                  </a:lnTo>
                  <a:lnTo>
                    <a:pt x="45" y="500"/>
                  </a:lnTo>
                  <a:close/>
                </a:path>
              </a:pathLst>
            </a:custGeom>
            <a:solidFill>
              <a:srgbClr val="FFFFFF"/>
            </a:solidFill>
            <a:ln w="9525">
              <a:noFill/>
              <a:round/>
              <a:headEnd/>
              <a:tailEnd/>
            </a:ln>
          </p:spPr>
          <p:txBody>
            <a:bodyPr/>
            <a:lstStyle/>
            <a:p>
              <a:endParaRPr lang="en-AU" dirty="0"/>
            </a:p>
          </p:txBody>
        </p:sp>
        <p:sp>
          <p:nvSpPr>
            <p:cNvPr id="118800" name="Freeform 16"/>
            <p:cNvSpPr>
              <a:spLocks/>
            </p:cNvSpPr>
            <p:nvPr/>
          </p:nvSpPr>
          <p:spPr bwMode="auto">
            <a:xfrm>
              <a:off x="8909" y="9222"/>
              <a:ext cx="39" cy="110"/>
            </a:xfrm>
            <a:custGeom>
              <a:avLst/>
              <a:gdLst/>
              <a:ahLst/>
              <a:cxnLst>
                <a:cxn ang="0">
                  <a:pos x="39" y="90"/>
                </a:cxn>
                <a:cxn ang="0">
                  <a:pos x="30" y="97"/>
                </a:cxn>
                <a:cxn ang="0">
                  <a:pos x="21" y="105"/>
                </a:cxn>
                <a:cxn ang="0">
                  <a:pos x="11" y="110"/>
                </a:cxn>
                <a:cxn ang="0">
                  <a:pos x="0" y="108"/>
                </a:cxn>
                <a:cxn ang="0">
                  <a:pos x="0" y="0"/>
                </a:cxn>
                <a:cxn ang="0">
                  <a:pos x="16" y="18"/>
                </a:cxn>
                <a:cxn ang="0">
                  <a:pos x="24" y="41"/>
                </a:cxn>
                <a:cxn ang="0">
                  <a:pos x="31" y="65"/>
                </a:cxn>
                <a:cxn ang="0">
                  <a:pos x="39" y="90"/>
                </a:cxn>
              </a:cxnLst>
              <a:rect l="0" t="0" r="r" b="b"/>
              <a:pathLst>
                <a:path w="39" h="110">
                  <a:moveTo>
                    <a:pt x="39" y="90"/>
                  </a:moveTo>
                  <a:lnTo>
                    <a:pt x="30" y="97"/>
                  </a:lnTo>
                  <a:lnTo>
                    <a:pt x="21" y="105"/>
                  </a:lnTo>
                  <a:lnTo>
                    <a:pt x="11" y="110"/>
                  </a:lnTo>
                  <a:lnTo>
                    <a:pt x="0" y="108"/>
                  </a:lnTo>
                  <a:lnTo>
                    <a:pt x="0" y="0"/>
                  </a:lnTo>
                  <a:lnTo>
                    <a:pt x="16" y="18"/>
                  </a:lnTo>
                  <a:lnTo>
                    <a:pt x="24" y="41"/>
                  </a:lnTo>
                  <a:lnTo>
                    <a:pt x="31" y="65"/>
                  </a:lnTo>
                  <a:lnTo>
                    <a:pt x="39" y="90"/>
                  </a:lnTo>
                  <a:close/>
                </a:path>
              </a:pathLst>
            </a:custGeom>
            <a:solidFill>
              <a:srgbClr val="FFFFFF"/>
            </a:solidFill>
            <a:ln w="9525">
              <a:noFill/>
              <a:round/>
              <a:headEnd/>
              <a:tailEnd/>
            </a:ln>
          </p:spPr>
          <p:txBody>
            <a:bodyPr/>
            <a:lstStyle/>
            <a:p>
              <a:endParaRPr lang="en-AU" dirty="0"/>
            </a:p>
          </p:txBody>
        </p:sp>
        <p:sp>
          <p:nvSpPr>
            <p:cNvPr id="118801" name="Freeform 17"/>
            <p:cNvSpPr>
              <a:spLocks/>
            </p:cNvSpPr>
            <p:nvPr/>
          </p:nvSpPr>
          <p:spPr bwMode="auto">
            <a:xfrm>
              <a:off x="7094" y="9263"/>
              <a:ext cx="111" cy="96"/>
            </a:xfrm>
            <a:custGeom>
              <a:avLst/>
              <a:gdLst/>
              <a:ahLst/>
              <a:cxnLst>
                <a:cxn ang="0">
                  <a:pos x="109" y="67"/>
                </a:cxn>
                <a:cxn ang="0">
                  <a:pos x="109" y="96"/>
                </a:cxn>
                <a:cxn ang="0">
                  <a:pos x="4" y="86"/>
                </a:cxn>
                <a:cxn ang="0">
                  <a:pos x="0" y="70"/>
                </a:cxn>
                <a:cxn ang="0">
                  <a:pos x="1" y="56"/>
                </a:cxn>
                <a:cxn ang="0">
                  <a:pos x="7" y="43"/>
                </a:cxn>
                <a:cxn ang="0">
                  <a:pos x="16" y="33"/>
                </a:cxn>
                <a:cxn ang="0">
                  <a:pos x="27" y="23"/>
                </a:cxn>
                <a:cxn ang="0">
                  <a:pos x="39" y="14"/>
                </a:cxn>
                <a:cxn ang="0">
                  <a:pos x="52" y="7"/>
                </a:cxn>
                <a:cxn ang="0">
                  <a:pos x="62" y="0"/>
                </a:cxn>
                <a:cxn ang="0">
                  <a:pos x="72" y="7"/>
                </a:cxn>
                <a:cxn ang="0">
                  <a:pos x="82" y="13"/>
                </a:cxn>
                <a:cxn ang="0">
                  <a:pos x="91" y="18"/>
                </a:cxn>
                <a:cxn ang="0">
                  <a:pos x="99" y="24"/>
                </a:cxn>
                <a:cxn ang="0">
                  <a:pos x="105" y="33"/>
                </a:cxn>
                <a:cxn ang="0">
                  <a:pos x="109" y="41"/>
                </a:cxn>
                <a:cxn ang="0">
                  <a:pos x="111" y="53"/>
                </a:cxn>
                <a:cxn ang="0">
                  <a:pos x="109" y="67"/>
                </a:cxn>
              </a:cxnLst>
              <a:rect l="0" t="0" r="r" b="b"/>
              <a:pathLst>
                <a:path w="111" h="96">
                  <a:moveTo>
                    <a:pt x="109" y="67"/>
                  </a:moveTo>
                  <a:lnTo>
                    <a:pt x="109" y="96"/>
                  </a:lnTo>
                  <a:lnTo>
                    <a:pt x="4" y="86"/>
                  </a:lnTo>
                  <a:lnTo>
                    <a:pt x="0" y="70"/>
                  </a:lnTo>
                  <a:lnTo>
                    <a:pt x="1" y="56"/>
                  </a:lnTo>
                  <a:lnTo>
                    <a:pt x="7" y="43"/>
                  </a:lnTo>
                  <a:lnTo>
                    <a:pt x="16" y="33"/>
                  </a:lnTo>
                  <a:lnTo>
                    <a:pt x="27" y="23"/>
                  </a:lnTo>
                  <a:lnTo>
                    <a:pt x="39" y="14"/>
                  </a:lnTo>
                  <a:lnTo>
                    <a:pt x="52" y="7"/>
                  </a:lnTo>
                  <a:lnTo>
                    <a:pt x="62" y="0"/>
                  </a:lnTo>
                  <a:lnTo>
                    <a:pt x="72" y="7"/>
                  </a:lnTo>
                  <a:lnTo>
                    <a:pt x="82" y="13"/>
                  </a:lnTo>
                  <a:lnTo>
                    <a:pt x="91" y="18"/>
                  </a:lnTo>
                  <a:lnTo>
                    <a:pt x="99" y="24"/>
                  </a:lnTo>
                  <a:lnTo>
                    <a:pt x="105" y="33"/>
                  </a:lnTo>
                  <a:lnTo>
                    <a:pt x="109" y="41"/>
                  </a:lnTo>
                  <a:lnTo>
                    <a:pt x="111" y="53"/>
                  </a:lnTo>
                  <a:lnTo>
                    <a:pt x="109" y="67"/>
                  </a:lnTo>
                  <a:close/>
                </a:path>
              </a:pathLst>
            </a:custGeom>
            <a:solidFill>
              <a:srgbClr val="7F99B2"/>
            </a:solidFill>
            <a:ln w="9525">
              <a:noFill/>
              <a:round/>
              <a:headEnd/>
              <a:tailEnd/>
            </a:ln>
          </p:spPr>
          <p:txBody>
            <a:bodyPr/>
            <a:lstStyle/>
            <a:p>
              <a:endParaRPr lang="en-AU" dirty="0"/>
            </a:p>
          </p:txBody>
        </p:sp>
        <p:sp>
          <p:nvSpPr>
            <p:cNvPr id="118802" name="Freeform 18"/>
            <p:cNvSpPr>
              <a:spLocks/>
            </p:cNvSpPr>
            <p:nvPr/>
          </p:nvSpPr>
          <p:spPr bwMode="auto">
            <a:xfrm>
              <a:off x="7263" y="9281"/>
              <a:ext cx="88" cy="98"/>
            </a:xfrm>
            <a:custGeom>
              <a:avLst/>
              <a:gdLst/>
              <a:ahLst/>
              <a:cxnLst>
                <a:cxn ang="0">
                  <a:pos x="88" y="31"/>
                </a:cxn>
                <a:cxn ang="0">
                  <a:pos x="88" y="45"/>
                </a:cxn>
                <a:cxn ang="0">
                  <a:pos x="85" y="56"/>
                </a:cxn>
                <a:cxn ang="0">
                  <a:pos x="80" y="66"/>
                </a:cxn>
                <a:cxn ang="0">
                  <a:pos x="73" y="75"/>
                </a:cxn>
                <a:cxn ang="0">
                  <a:pos x="64" y="84"/>
                </a:cxn>
                <a:cxn ang="0">
                  <a:pos x="53" y="89"/>
                </a:cxn>
                <a:cxn ang="0">
                  <a:pos x="41" y="94"/>
                </a:cxn>
                <a:cxn ang="0">
                  <a:pos x="30" y="98"/>
                </a:cxn>
                <a:cxn ang="0">
                  <a:pos x="0" y="98"/>
                </a:cxn>
                <a:cxn ang="0">
                  <a:pos x="1" y="72"/>
                </a:cxn>
                <a:cxn ang="0">
                  <a:pos x="0" y="45"/>
                </a:cxn>
                <a:cxn ang="0">
                  <a:pos x="2" y="19"/>
                </a:cxn>
                <a:cxn ang="0">
                  <a:pos x="20" y="0"/>
                </a:cxn>
                <a:cxn ang="0">
                  <a:pos x="28" y="6"/>
                </a:cxn>
                <a:cxn ang="0">
                  <a:pos x="38" y="12"/>
                </a:cxn>
                <a:cxn ang="0">
                  <a:pos x="49" y="18"/>
                </a:cxn>
                <a:cxn ang="0">
                  <a:pos x="59" y="23"/>
                </a:cxn>
                <a:cxn ang="0">
                  <a:pos x="67" y="29"/>
                </a:cxn>
                <a:cxn ang="0">
                  <a:pos x="76" y="32"/>
                </a:cxn>
                <a:cxn ang="0">
                  <a:pos x="83" y="33"/>
                </a:cxn>
                <a:cxn ang="0">
                  <a:pos x="88" y="31"/>
                </a:cxn>
              </a:cxnLst>
              <a:rect l="0" t="0" r="r" b="b"/>
              <a:pathLst>
                <a:path w="88" h="98">
                  <a:moveTo>
                    <a:pt x="88" y="31"/>
                  </a:moveTo>
                  <a:lnTo>
                    <a:pt x="88" y="45"/>
                  </a:lnTo>
                  <a:lnTo>
                    <a:pt x="85" y="56"/>
                  </a:lnTo>
                  <a:lnTo>
                    <a:pt x="80" y="66"/>
                  </a:lnTo>
                  <a:lnTo>
                    <a:pt x="73" y="75"/>
                  </a:lnTo>
                  <a:lnTo>
                    <a:pt x="64" y="84"/>
                  </a:lnTo>
                  <a:lnTo>
                    <a:pt x="53" y="89"/>
                  </a:lnTo>
                  <a:lnTo>
                    <a:pt x="41" y="94"/>
                  </a:lnTo>
                  <a:lnTo>
                    <a:pt x="30" y="98"/>
                  </a:lnTo>
                  <a:lnTo>
                    <a:pt x="0" y="98"/>
                  </a:lnTo>
                  <a:lnTo>
                    <a:pt x="1" y="72"/>
                  </a:lnTo>
                  <a:lnTo>
                    <a:pt x="0" y="45"/>
                  </a:lnTo>
                  <a:lnTo>
                    <a:pt x="2" y="19"/>
                  </a:lnTo>
                  <a:lnTo>
                    <a:pt x="20" y="0"/>
                  </a:lnTo>
                  <a:lnTo>
                    <a:pt x="28" y="6"/>
                  </a:lnTo>
                  <a:lnTo>
                    <a:pt x="38" y="12"/>
                  </a:lnTo>
                  <a:lnTo>
                    <a:pt x="49" y="18"/>
                  </a:lnTo>
                  <a:lnTo>
                    <a:pt x="59" y="23"/>
                  </a:lnTo>
                  <a:lnTo>
                    <a:pt x="67" y="29"/>
                  </a:lnTo>
                  <a:lnTo>
                    <a:pt x="76" y="32"/>
                  </a:lnTo>
                  <a:lnTo>
                    <a:pt x="83" y="33"/>
                  </a:lnTo>
                  <a:lnTo>
                    <a:pt x="88" y="31"/>
                  </a:lnTo>
                  <a:close/>
                </a:path>
              </a:pathLst>
            </a:custGeom>
            <a:solidFill>
              <a:srgbClr val="FFFFFF"/>
            </a:solidFill>
            <a:ln w="9525">
              <a:noFill/>
              <a:round/>
              <a:headEnd/>
              <a:tailEnd/>
            </a:ln>
          </p:spPr>
          <p:txBody>
            <a:bodyPr/>
            <a:lstStyle/>
            <a:p>
              <a:endParaRPr lang="en-AU" dirty="0"/>
            </a:p>
          </p:txBody>
        </p:sp>
        <p:sp>
          <p:nvSpPr>
            <p:cNvPr id="118803" name="Freeform 19"/>
            <p:cNvSpPr>
              <a:spLocks/>
            </p:cNvSpPr>
            <p:nvPr/>
          </p:nvSpPr>
          <p:spPr bwMode="auto">
            <a:xfrm>
              <a:off x="8783" y="9278"/>
              <a:ext cx="87" cy="81"/>
            </a:xfrm>
            <a:custGeom>
              <a:avLst/>
              <a:gdLst/>
              <a:ahLst/>
              <a:cxnLst>
                <a:cxn ang="0">
                  <a:pos x="87" y="52"/>
                </a:cxn>
                <a:cxn ang="0">
                  <a:pos x="87" y="71"/>
                </a:cxn>
                <a:cxn ang="0">
                  <a:pos x="0" y="81"/>
                </a:cxn>
                <a:cxn ang="0">
                  <a:pos x="10" y="64"/>
                </a:cxn>
                <a:cxn ang="0">
                  <a:pos x="17" y="45"/>
                </a:cxn>
                <a:cxn ang="0">
                  <a:pos x="20" y="25"/>
                </a:cxn>
                <a:cxn ang="0">
                  <a:pos x="20" y="3"/>
                </a:cxn>
                <a:cxn ang="0">
                  <a:pos x="33" y="0"/>
                </a:cxn>
                <a:cxn ang="0">
                  <a:pos x="43" y="2"/>
                </a:cxn>
                <a:cxn ang="0">
                  <a:pos x="54" y="8"/>
                </a:cxn>
                <a:cxn ang="0">
                  <a:pos x="62" y="15"/>
                </a:cxn>
                <a:cxn ang="0">
                  <a:pos x="69" y="25"/>
                </a:cxn>
                <a:cxn ang="0">
                  <a:pos x="77" y="35"/>
                </a:cxn>
                <a:cxn ang="0">
                  <a:pos x="81" y="44"/>
                </a:cxn>
                <a:cxn ang="0">
                  <a:pos x="87" y="52"/>
                </a:cxn>
              </a:cxnLst>
              <a:rect l="0" t="0" r="r" b="b"/>
              <a:pathLst>
                <a:path w="87" h="81">
                  <a:moveTo>
                    <a:pt x="87" y="52"/>
                  </a:moveTo>
                  <a:lnTo>
                    <a:pt x="87" y="71"/>
                  </a:lnTo>
                  <a:lnTo>
                    <a:pt x="0" y="81"/>
                  </a:lnTo>
                  <a:lnTo>
                    <a:pt x="10" y="64"/>
                  </a:lnTo>
                  <a:lnTo>
                    <a:pt x="17" y="45"/>
                  </a:lnTo>
                  <a:lnTo>
                    <a:pt x="20" y="25"/>
                  </a:lnTo>
                  <a:lnTo>
                    <a:pt x="20" y="3"/>
                  </a:lnTo>
                  <a:lnTo>
                    <a:pt x="33" y="0"/>
                  </a:lnTo>
                  <a:lnTo>
                    <a:pt x="43" y="2"/>
                  </a:lnTo>
                  <a:lnTo>
                    <a:pt x="54" y="8"/>
                  </a:lnTo>
                  <a:lnTo>
                    <a:pt x="62" y="15"/>
                  </a:lnTo>
                  <a:lnTo>
                    <a:pt x="69" y="25"/>
                  </a:lnTo>
                  <a:lnTo>
                    <a:pt x="77" y="35"/>
                  </a:lnTo>
                  <a:lnTo>
                    <a:pt x="81" y="44"/>
                  </a:lnTo>
                  <a:lnTo>
                    <a:pt x="87" y="52"/>
                  </a:lnTo>
                  <a:close/>
                </a:path>
              </a:pathLst>
            </a:custGeom>
            <a:solidFill>
              <a:srgbClr val="FFFFFF"/>
            </a:solidFill>
            <a:ln w="9525">
              <a:noFill/>
              <a:round/>
              <a:headEnd/>
              <a:tailEnd/>
            </a:ln>
          </p:spPr>
          <p:txBody>
            <a:bodyPr/>
            <a:lstStyle/>
            <a:p>
              <a:endParaRPr lang="en-AU" dirty="0"/>
            </a:p>
          </p:txBody>
        </p:sp>
        <p:sp>
          <p:nvSpPr>
            <p:cNvPr id="118804" name="Freeform 20"/>
            <p:cNvSpPr>
              <a:spLocks/>
            </p:cNvSpPr>
            <p:nvPr/>
          </p:nvSpPr>
          <p:spPr bwMode="auto">
            <a:xfrm>
              <a:off x="8609" y="9291"/>
              <a:ext cx="86" cy="58"/>
            </a:xfrm>
            <a:custGeom>
              <a:avLst/>
              <a:gdLst/>
              <a:ahLst/>
              <a:cxnLst>
                <a:cxn ang="0">
                  <a:pos x="0" y="58"/>
                </a:cxn>
                <a:cxn ang="0">
                  <a:pos x="1" y="48"/>
                </a:cxn>
                <a:cxn ang="0">
                  <a:pos x="4" y="38"/>
                </a:cxn>
                <a:cxn ang="0">
                  <a:pos x="8" y="29"/>
                </a:cxn>
                <a:cxn ang="0">
                  <a:pos x="13" y="21"/>
                </a:cxn>
                <a:cxn ang="0">
                  <a:pos x="20" y="12"/>
                </a:cxn>
                <a:cxn ang="0">
                  <a:pos x="27" y="6"/>
                </a:cxn>
                <a:cxn ang="0">
                  <a:pos x="36" y="2"/>
                </a:cxn>
                <a:cxn ang="0">
                  <a:pos x="47" y="0"/>
                </a:cxn>
                <a:cxn ang="0">
                  <a:pos x="86" y="48"/>
                </a:cxn>
                <a:cxn ang="0">
                  <a:pos x="0" y="58"/>
                </a:cxn>
              </a:cxnLst>
              <a:rect l="0" t="0" r="r" b="b"/>
              <a:pathLst>
                <a:path w="86" h="58">
                  <a:moveTo>
                    <a:pt x="0" y="58"/>
                  </a:moveTo>
                  <a:lnTo>
                    <a:pt x="1" y="48"/>
                  </a:lnTo>
                  <a:lnTo>
                    <a:pt x="4" y="38"/>
                  </a:lnTo>
                  <a:lnTo>
                    <a:pt x="8" y="29"/>
                  </a:lnTo>
                  <a:lnTo>
                    <a:pt x="13" y="21"/>
                  </a:lnTo>
                  <a:lnTo>
                    <a:pt x="20" y="12"/>
                  </a:lnTo>
                  <a:lnTo>
                    <a:pt x="27" y="6"/>
                  </a:lnTo>
                  <a:lnTo>
                    <a:pt x="36" y="2"/>
                  </a:lnTo>
                  <a:lnTo>
                    <a:pt x="47" y="0"/>
                  </a:lnTo>
                  <a:lnTo>
                    <a:pt x="86" y="48"/>
                  </a:lnTo>
                  <a:lnTo>
                    <a:pt x="0" y="58"/>
                  </a:lnTo>
                  <a:close/>
                </a:path>
              </a:pathLst>
            </a:custGeom>
            <a:solidFill>
              <a:srgbClr val="FFFFFF"/>
            </a:solidFill>
            <a:ln w="9525">
              <a:noFill/>
              <a:round/>
              <a:headEnd/>
              <a:tailEnd/>
            </a:ln>
          </p:spPr>
          <p:txBody>
            <a:bodyPr/>
            <a:lstStyle/>
            <a:p>
              <a:endParaRPr lang="en-AU" dirty="0"/>
            </a:p>
          </p:txBody>
        </p:sp>
      </p:gr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AU" dirty="0" smtClean="0"/>
              <a:t>Introductions</a:t>
            </a:r>
          </a:p>
          <a:p>
            <a:r>
              <a:rPr lang="en-AU" dirty="0" smtClean="0"/>
              <a:t>Values Education &amp; Whole School Approaches</a:t>
            </a:r>
          </a:p>
          <a:p>
            <a:r>
              <a:rPr lang="en-AU" dirty="0" smtClean="0"/>
              <a:t>DET Context</a:t>
            </a:r>
          </a:p>
          <a:p>
            <a:r>
              <a:rPr lang="en-AU" dirty="0" smtClean="0"/>
              <a:t>Having a Vision</a:t>
            </a:r>
          </a:p>
          <a:p>
            <a:r>
              <a:rPr lang="en-AU" dirty="0" smtClean="0"/>
              <a:t>Inquiry Learning</a:t>
            </a:r>
          </a:p>
          <a:p>
            <a:r>
              <a:rPr lang="en-AU" dirty="0" smtClean="0"/>
              <a:t>Learning Power</a:t>
            </a:r>
          </a:p>
          <a:p>
            <a:r>
              <a:rPr lang="en-AU" dirty="0" smtClean="0"/>
              <a:t>Ways of Knowing</a:t>
            </a:r>
          </a:p>
          <a:p>
            <a:r>
              <a:rPr lang="en-AU" dirty="0" smtClean="0"/>
              <a:t>8 step process</a:t>
            </a:r>
          </a:p>
          <a:p>
            <a:r>
              <a:rPr lang="en-AU" dirty="0" smtClean="0"/>
              <a:t>Your school</a:t>
            </a:r>
          </a:p>
          <a:p>
            <a:r>
              <a:rPr lang="en-AU" dirty="0" smtClean="0"/>
              <a:t>Leadership</a:t>
            </a:r>
          </a:p>
          <a:p>
            <a:endParaRPr lang="en-AU" dirty="0" smtClean="0"/>
          </a:p>
          <a:p>
            <a:endParaRPr lang="en-AU" dirty="0"/>
          </a:p>
        </p:txBody>
      </p:sp>
      <p:sp>
        <p:nvSpPr>
          <p:cNvPr id="4" name="Title 3"/>
          <p:cNvSpPr>
            <a:spLocks noGrp="1"/>
          </p:cNvSpPr>
          <p:nvPr>
            <p:ph type="title"/>
          </p:nvPr>
        </p:nvSpPr>
        <p:spPr/>
        <p:txBody>
          <a:bodyPr>
            <a:normAutofit fontScale="90000"/>
          </a:bodyPr>
          <a:lstStyle/>
          <a:p>
            <a:r>
              <a:rPr lang="en-AU" dirty="0" smtClean="0"/>
              <a:t>Program for today – Inquiry Learning:</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p:txBody>
          <a:bodyPr/>
          <a:lstStyle/>
          <a:p>
            <a:r>
              <a:rPr lang="en-GB" dirty="0" smtClean="0"/>
              <a:t>4 Stations on the learning journey (Deakin-Crick):</a:t>
            </a:r>
            <a:endParaRPr lang="en-US" dirty="0"/>
          </a:p>
        </p:txBody>
      </p:sp>
      <p:graphicFrame>
        <p:nvGraphicFramePr>
          <p:cNvPr id="724995" name="Group 3"/>
          <p:cNvGraphicFramePr>
            <a:graphicFrameLocks noGrp="1"/>
          </p:cNvGraphicFramePr>
          <p:nvPr>
            <p:ph type="tbl" idx="1"/>
          </p:nvPr>
        </p:nvGraphicFramePr>
        <p:xfrm>
          <a:off x="611188" y="1981200"/>
          <a:ext cx="8281987" cy="4504944"/>
        </p:xfrm>
        <a:graphic>
          <a:graphicData uri="http://schemas.openxmlformats.org/drawingml/2006/table">
            <a:tbl>
              <a:tblPr/>
              <a:tblGrid>
                <a:gridCol w="2124075"/>
                <a:gridCol w="2173287"/>
                <a:gridCol w="2039938"/>
                <a:gridCol w="1944687"/>
              </a:tblGrid>
              <a:tr h="508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Self</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Competent Agent</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24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Identity</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Desire</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Motivation</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Personal qualities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rPr>
                        <a:t>Dispositions</a:t>
                      </a:r>
                      <a:endParaRPr kumimoji="0" lang="en-US"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rPr>
                        <a:t>Attitudes</a:t>
                      </a:r>
                      <a:endParaRPr kumimoji="0" lang="en-US"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rPr>
                        <a:t>Values</a:t>
                      </a:r>
                      <a:endParaRPr kumimoji="0" lang="en-US" sz="2000" b="0" i="0" u="none" strike="noStrike" cap="none" normalizeH="0" baseline="0" dirty="0" smtClean="0">
                        <a:ln>
                          <a:noFill/>
                        </a:ln>
                        <a:solidFill>
                          <a:schemeClr val="bg2"/>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66"/>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Skills </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Knowledge</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Understanding</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Competent learner</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citizen</a:t>
                      </a: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mathematician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rPr>
                        <a:t>Artisan etc</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000" b="0" i="0" u="none" strike="noStrike" cap="none" normalizeH="0" baseline="0" dirty="0" smtClean="0">
                        <a:ln>
                          <a:noFill/>
                        </a:ln>
                        <a:solidFill>
                          <a:srgbClr val="CCFF66"/>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Personal</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rPr>
                        <a:t>Public</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5017" name="Line 25"/>
          <p:cNvSpPr>
            <a:spLocks noChangeShapeType="1"/>
          </p:cNvSpPr>
          <p:nvPr/>
        </p:nvSpPr>
        <p:spPr bwMode="auto">
          <a:xfrm>
            <a:off x="2124075" y="2420938"/>
            <a:ext cx="4535488" cy="0"/>
          </a:xfrm>
          <a:prstGeom prst="line">
            <a:avLst/>
          </a:prstGeom>
          <a:noFill/>
          <a:ln w="38100">
            <a:solidFill>
              <a:schemeClr val="tx1"/>
            </a:solidFill>
            <a:round/>
            <a:headEnd type="triangle" w="med" len="med"/>
            <a:tailEnd type="triangle" w="med" len="med"/>
          </a:ln>
          <a:effectLst/>
        </p:spPr>
        <p:txBody>
          <a:bodyPr/>
          <a:lstStyle/>
          <a:p>
            <a:endParaRPr lang="en-AU" dirty="0"/>
          </a:p>
        </p:txBody>
      </p:sp>
      <p:sp>
        <p:nvSpPr>
          <p:cNvPr id="725018" name="Line 26"/>
          <p:cNvSpPr>
            <a:spLocks noChangeShapeType="1"/>
          </p:cNvSpPr>
          <p:nvPr/>
        </p:nvSpPr>
        <p:spPr bwMode="auto">
          <a:xfrm>
            <a:off x="2268538" y="6021388"/>
            <a:ext cx="4535487" cy="0"/>
          </a:xfrm>
          <a:prstGeom prst="line">
            <a:avLst/>
          </a:prstGeom>
          <a:noFill/>
          <a:ln w="38100">
            <a:solidFill>
              <a:schemeClr val="tx1"/>
            </a:solidFill>
            <a:round/>
            <a:headEnd type="triangle" w="med" len="med"/>
            <a:tailEnd type="triangle" w="med" len="med"/>
          </a:ln>
          <a:effectLst/>
        </p:spPr>
        <p:txBody>
          <a:bodyPr/>
          <a:lstStyle/>
          <a:p>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p:txBody>
          <a:bodyPr>
            <a:normAutofit/>
          </a:bodyPr>
          <a:lstStyle/>
          <a:p>
            <a:r>
              <a:rPr lang="en-US" dirty="0"/>
              <a:t>Double Helix of Learning</a:t>
            </a:r>
            <a:br>
              <a:rPr lang="en-US" dirty="0"/>
            </a:br>
            <a:r>
              <a:rPr lang="en-US" sz="2000" dirty="0"/>
              <a:t>(McGettrick 2002)</a:t>
            </a:r>
            <a:endParaRPr lang="en-US" dirty="0"/>
          </a:p>
        </p:txBody>
      </p:sp>
      <p:pic>
        <p:nvPicPr>
          <p:cNvPr id="660483" name="Picture 3" descr="~AUT0000"/>
          <p:cNvPicPr>
            <a:picLocks noChangeAspect="1" noChangeArrowheads="1"/>
          </p:cNvPicPr>
          <p:nvPr/>
        </p:nvPicPr>
        <p:blipFill>
          <a:blip r:embed="rId3" cstate="email"/>
          <a:srcRect/>
          <a:stretch>
            <a:fillRect/>
          </a:stretch>
        </p:blipFill>
        <p:spPr bwMode="auto">
          <a:xfrm>
            <a:off x="1828800" y="2209800"/>
            <a:ext cx="6324600" cy="4267200"/>
          </a:xfrm>
          <a:prstGeom prst="rect">
            <a:avLst/>
          </a:prstGeom>
          <a:noFill/>
          <a:ln w="9525">
            <a:noFill/>
            <a:miter lim="800000"/>
            <a:headEnd/>
            <a:tailEnd/>
          </a:ln>
          <a:effectLst/>
        </p:spPr>
      </p:pic>
      <p:sp>
        <p:nvSpPr>
          <p:cNvPr id="660484" name="Text Box 4"/>
          <p:cNvSpPr txBox="1">
            <a:spLocks noChangeArrowheads="1"/>
          </p:cNvSpPr>
          <p:nvPr/>
        </p:nvSpPr>
        <p:spPr bwMode="auto">
          <a:xfrm>
            <a:off x="5638800" y="2362200"/>
            <a:ext cx="2133600" cy="1187450"/>
          </a:xfrm>
          <a:prstGeom prst="rect">
            <a:avLst/>
          </a:prstGeom>
          <a:noFill/>
          <a:ln w="9525">
            <a:noFill/>
            <a:miter lim="800000"/>
            <a:headEnd/>
            <a:tailEnd/>
          </a:ln>
          <a:effectLst/>
        </p:spPr>
        <p:txBody>
          <a:bodyPr>
            <a:spAutoFit/>
          </a:bodyPr>
          <a:lstStyle/>
          <a:p>
            <a:pPr>
              <a:spcBef>
                <a:spcPct val="50000"/>
              </a:spcBef>
            </a:pPr>
            <a:r>
              <a:rPr lang="en-US" sz="2400" dirty="0">
                <a:solidFill>
                  <a:srgbClr val="FF3300"/>
                </a:solidFill>
                <a:latin typeface="Times New Roman" pitchFamily="18" charset="0"/>
              </a:rPr>
              <a:t>Knowledge Skills and Understanding</a:t>
            </a:r>
            <a:endParaRPr lang="en-US" sz="2400" dirty="0">
              <a:latin typeface="Times New Roman" pitchFamily="18" charset="0"/>
            </a:endParaRPr>
          </a:p>
        </p:txBody>
      </p:sp>
      <p:sp>
        <p:nvSpPr>
          <p:cNvPr id="660485" name="Text Box 5"/>
          <p:cNvSpPr txBox="1">
            <a:spLocks noChangeArrowheads="1"/>
          </p:cNvSpPr>
          <p:nvPr/>
        </p:nvSpPr>
        <p:spPr bwMode="auto">
          <a:xfrm>
            <a:off x="1981200" y="4419600"/>
            <a:ext cx="1905000" cy="1917700"/>
          </a:xfrm>
          <a:prstGeom prst="rect">
            <a:avLst/>
          </a:prstGeom>
          <a:noFill/>
          <a:ln w="9525">
            <a:noFill/>
            <a:miter lim="800000"/>
            <a:headEnd/>
            <a:tailEnd/>
          </a:ln>
          <a:effectLst/>
        </p:spPr>
        <p:txBody>
          <a:bodyPr>
            <a:spAutoFit/>
          </a:bodyPr>
          <a:lstStyle/>
          <a:p>
            <a:pPr>
              <a:spcBef>
                <a:spcPct val="50000"/>
              </a:spcBef>
            </a:pPr>
            <a:r>
              <a:rPr lang="en-US" sz="2400" dirty="0">
                <a:solidFill>
                  <a:srgbClr val="FF3300"/>
                </a:solidFill>
                <a:latin typeface="Times New Roman" pitchFamily="18" charset="0"/>
              </a:rPr>
              <a:t>Attitudes, Values, Feelings, Dispositions, Motivation</a:t>
            </a:r>
            <a:endParaRPr lang="en-US" sz="2400" dirty="0">
              <a:latin typeface="Times New Roman" pitchFamily="18" charset="0"/>
            </a:endParaRPr>
          </a:p>
        </p:txBody>
      </p:sp>
      <p:sp>
        <p:nvSpPr>
          <p:cNvPr id="660486" name="WordArt 6"/>
          <p:cNvSpPr>
            <a:spLocks noChangeArrowheads="1" noChangeShapeType="1" noTextEdit="1"/>
          </p:cNvSpPr>
          <p:nvPr/>
        </p:nvSpPr>
        <p:spPr bwMode="auto">
          <a:xfrm>
            <a:off x="533400" y="1600200"/>
            <a:ext cx="2657475" cy="990600"/>
          </a:xfrm>
          <a:prstGeom prst="rect">
            <a:avLst/>
          </a:prstGeom>
        </p:spPr>
        <p:txBody>
          <a:bodyPr wrap="none" fromWordArt="1">
            <a:prstTxWarp prst="textPlain">
              <a:avLst>
                <a:gd name="adj" fmla="val 50000"/>
              </a:avLst>
            </a:prstTxWarp>
          </a:bodyPr>
          <a:lstStyle/>
          <a:p>
            <a:pPr algn="ctr"/>
            <a:r>
              <a:rPr lang="en-AU" sz="3600" kern="10" dirty="0">
                <a:ln w="9525">
                  <a:noFill/>
                  <a:round/>
                  <a:headEnd/>
                  <a:tailEnd/>
                </a:ln>
                <a:solidFill>
                  <a:srgbClr val="FF3300"/>
                </a:solidFill>
                <a:effectLst>
                  <a:outerShdw dist="45791" dir="2021404" algn="ctr" rotWithShape="0">
                    <a:srgbClr val="C0C0C0"/>
                  </a:outerShdw>
                </a:effectLst>
                <a:latin typeface="Times New Roman"/>
                <a:cs typeface="Times New Roman"/>
              </a:rPr>
              <a:t>Learning Power</a:t>
            </a:r>
          </a:p>
        </p:txBody>
      </p:sp>
      <p:sp>
        <p:nvSpPr>
          <p:cNvPr id="660487" name="Line 7"/>
          <p:cNvSpPr>
            <a:spLocks noChangeShapeType="1"/>
          </p:cNvSpPr>
          <p:nvPr/>
        </p:nvSpPr>
        <p:spPr bwMode="auto">
          <a:xfrm>
            <a:off x="2133600" y="1981200"/>
            <a:ext cx="914400" cy="1676400"/>
          </a:xfrm>
          <a:prstGeom prst="line">
            <a:avLst/>
          </a:prstGeom>
          <a:noFill/>
          <a:ln w="9525">
            <a:solidFill>
              <a:schemeClr val="bg2"/>
            </a:solidFill>
            <a:round/>
            <a:headEnd/>
            <a:tailEnd type="triangle" w="med" len="med"/>
          </a:ln>
          <a:effectLst/>
        </p:spPr>
        <p:txBody>
          <a:bodyPr wrap="none" anchor="ctr"/>
          <a:lstStyle/>
          <a:p>
            <a:endParaRPr lang="en-AU" dirty="0"/>
          </a:p>
        </p:txBody>
      </p:sp>
      <p:sp>
        <p:nvSpPr>
          <p:cNvPr id="660488" name="Text Box 8"/>
          <p:cNvSpPr txBox="1">
            <a:spLocks noChangeArrowheads="1"/>
          </p:cNvSpPr>
          <p:nvPr/>
        </p:nvSpPr>
        <p:spPr bwMode="auto">
          <a:xfrm>
            <a:off x="0" y="5105400"/>
            <a:ext cx="1828800" cy="822325"/>
          </a:xfrm>
          <a:prstGeom prst="rect">
            <a:avLst/>
          </a:prstGeom>
          <a:noFill/>
          <a:ln w="9525">
            <a:noFill/>
            <a:miter lim="800000"/>
            <a:headEnd/>
            <a:tailEnd/>
          </a:ln>
          <a:effectLst/>
        </p:spPr>
        <p:txBody>
          <a:bodyPr>
            <a:spAutoFit/>
          </a:bodyPr>
          <a:lstStyle/>
          <a:p>
            <a:pPr eaLnBrk="1" hangingPunct="1">
              <a:spcBef>
                <a:spcPct val="50000"/>
              </a:spcBef>
            </a:pPr>
            <a:r>
              <a:rPr lang="en-GB" sz="2400" dirty="0">
                <a:latin typeface="Times New Roman" pitchFamily="18" charset="0"/>
                <a:cs typeface="Times New Roman" pitchFamily="18" charset="0"/>
              </a:rPr>
              <a:t>Personal Development</a:t>
            </a:r>
            <a:endParaRPr lang="en-US" sz="2400" dirty="0">
              <a:latin typeface="Times New Roman" pitchFamily="18" charset="0"/>
              <a:cs typeface="Times New Roman" pitchFamily="18" charset="0"/>
            </a:endParaRPr>
          </a:p>
        </p:txBody>
      </p:sp>
      <p:sp>
        <p:nvSpPr>
          <p:cNvPr id="660489" name="Text Box 9"/>
          <p:cNvSpPr txBox="1">
            <a:spLocks noChangeArrowheads="1"/>
          </p:cNvSpPr>
          <p:nvPr/>
        </p:nvSpPr>
        <p:spPr bwMode="auto">
          <a:xfrm>
            <a:off x="7010400" y="1447800"/>
            <a:ext cx="1828800" cy="457200"/>
          </a:xfrm>
          <a:prstGeom prst="rect">
            <a:avLst/>
          </a:prstGeom>
          <a:noFill/>
          <a:ln w="9525">
            <a:noFill/>
            <a:miter lim="800000"/>
            <a:headEnd/>
            <a:tailEnd/>
          </a:ln>
          <a:effectLst/>
        </p:spPr>
        <p:txBody>
          <a:bodyPr>
            <a:spAutoFit/>
          </a:bodyPr>
          <a:lstStyle/>
          <a:p>
            <a:pPr eaLnBrk="1" hangingPunct="1">
              <a:spcBef>
                <a:spcPct val="50000"/>
              </a:spcBef>
            </a:pPr>
            <a:r>
              <a:rPr lang="en-GB" sz="2400" dirty="0">
                <a:latin typeface="Times New Roman" pitchFamily="18" charset="0"/>
                <a:cs typeface="Times New Roman" pitchFamily="18" charset="0"/>
              </a:rPr>
              <a:t>Achievement</a:t>
            </a:r>
            <a:endParaRPr lang="en-US" sz="2400" dirty="0">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20000"/>
          </a:bodyPr>
          <a:lstStyle/>
          <a:p>
            <a:pPr>
              <a:buNone/>
            </a:pPr>
            <a:r>
              <a:rPr lang="en-AU" dirty="0" smtClean="0"/>
              <a:t>Develop explicit values, language &amp; behaviours about successful school learning through:</a:t>
            </a:r>
          </a:p>
          <a:p>
            <a:endParaRPr lang="en-AU" dirty="0" smtClean="0"/>
          </a:p>
          <a:p>
            <a:r>
              <a:rPr lang="en-AU" dirty="0" smtClean="0"/>
              <a:t>Inventory</a:t>
            </a:r>
          </a:p>
          <a:p>
            <a:endParaRPr lang="en-AU" dirty="0" smtClean="0"/>
          </a:p>
          <a:p>
            <a:r>
              <a:rPr lang="en-AU" dirty="0" smtClean="0"/>
              <a:t>Metaphor</a:t>
            </a:r>
          </a:p>
          <a:p>
            <a:endParaRPr lang="en-AU" dirty="0" smtClean="0"/>
          </a:p>
          <a:p>
            <a:r>
              <a:rPr lang="en-AU" dirty="0" smtClean="0"/>
              <a:t>Narrative</a:t>
            </a:r>
          </a:p>
          <a:p>
            <a:endParaRPr lang="en-AU" dirty="0" smtClean="0"/>
          </a:p>
          <a:p>
            <a:r>
              <a:rPr lang="en-AU" dirty="0" smtClean="0"/>
              <a:t>Inquiry</a:t>
            </a:r>
          </a:p>
          <a:p>
            <a:endParaRPr lang="en-AU" dirty="0" smtClean="0"/>
          </a:p>
          <a:p>
            <a:r>
              <a:rPr lang="en-AU" dirty="0" smtClean="0"/>
              <a:t>Reflection</a:t>
            </a:r>
            <a:endParaRPr lang="en-AU" dirty="0"/>
          </a:p>
        </p:txBody>
      </p:sp>
      <p:sp>
        <p:nvSpPr>
          <p:cNvPr id="5" name="Title 4"/>
          <p:cNvSpPr>
            <a:spLocks noGrp="1"/>
          </p:cNvSpPr>
          <p:nvPr>
            <p:ph type="title"/>
          </p:nvPr>
        </p:nvSpPr>
        <p:spPr/>
        <p:txBody>
          <a:bodyPr/>
          <a:lstStyle/>
          <a:p>
            <a:r>
              <a:rPr lang="en-AU" dirty="0" smtClean="0"/>
              <a:t>Learning Power:</a:t>
            </a:r>
            <a:endParaRPr lang="en-AU" dirty="0"/>
          </a:p>
        </p:txBody>
      </p:sp>
      <p:pic>
        <p:nvPicPr>
          <p:cNvPr id="7" name="Picture 2"/>
          <p:cNvPicPr>
            <a:picLocks noChangeAspect="1" noChangeArrowheads="1"/>
          </p:cNvPicPr>
          <p:nvPr/>
        </p:nvPicPr>
        <p:blipFill>
          <a:blip r:embed="rId2" cstate="email"/>
          <a:srcRect/>
          <a:stretch>
            <a:fillRect/>
          </a:stretch>
        </p:blipFill>
        <p:spPr bwMode="auto">
          <a:xfrm>
            <a:off x="5357818" y="2571744"/>
            <a:ext cx="2909475" cy="2500330"/>
          </a:xfrm>
          <a:prstGeom prst="rect">
            <a:avLst/>
          </a:prstGeom>
          <a:solidFill>
            <a:srgbClr val="99CCFF"/>
          </a:solidFill>
          <a:ln w="9525">
            <a:noFill/>
            <a:miter lim="800000"/>
            <a:headEnd/>
            <a:tailEnd/>
          </a:ln>
        </p:spPr>
      </p:pic>
      <p:pic>
        <p:nvPicPr>
          <p:cNvPr id="8" name="Picture 3" descr="image012"/>
          <p:cNvPicPr>
            <a:picLocks noChangeAspect="1" noChangeArrowheads="1"/>
          </p:cNvPicPr>
          <p:nvPr/>
        </p:nvPicPr>
        <p:blipFill>
          <a:blip r:embed="rId3" cstate="email"/>
          <a:srcRect/>
          <a:stretch>
            <a:fillRect/>
          </a:stretch>
        </p:blipFill>
        <p:spPr>
          <a:xfrm>
            <a:off x="5143504" y="4572008"/>
            <a:ext cx="1979612" cy="1668463"/>
          </a:xfrm>
          <a:prstGeom prst="rect">
            <a:avLst/>
          </a:prstGeom>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3" name="Rectangle 3"/>
          <p:cNvSpPr>
            <a:spLocks noGrp="1" noChangeArrowheads="1"/>
          </p:cNvSpPr>
          <p:nvPr>
            <p:ph idx="1"/>
          </p:nvPr>
        </p:nvSpPr>
        <p:spPr/>
        <p:txBody>
          <a:bodyPr>
            <a:normAutofit fontScale="92500"/>
          </a:bodyPr>
          <a:lstStyle/>
          <a:p>
            <a:pPr>
              <a:lnSpc>
                <a:spcPct val="90000"/>
              </a:lnSpc>
              <a:buFont typeface="Wingdings" pitchFamily="2" charset="2"/>
              <a:buNone/>
            </a:pPr>
            <a:r>
              <a:rPr lang="en-GB" sz="2800" dirty="0"/>
              <a:t>    	</a:t>
            </a:r>
            <a:endParaRPr lang="en-GB" sz="2800" dirty="0" smtClean="0"/>
          </a:p>
          <a:p>
            <a:pPr>
              <a:lnSpc>
                <a:spcPct val="90000"/>
              </a:lnSpc>
              <a:buFont typeface="Wingdings" pitchFamily="2" charset="2"/>
              <a:buNone/>
            </a:pPr>
            <a:endParaRPr lang="en-GB" sz="2800" dirty="0" smtClean="0"/>
          </a:p>
          <a:p>
            <a:pPr>
              <a:lnSpc>
                <a:spcPct val="90000"/>
              </a:lnSpc>
              <a:buFont typeface="Wingdings" pitchFamily="2" charset="2"/>
              <a:buNone/>
            </a:pPr>
            <a:r>
              <a:rPr lang="en-GB" sz="2800" dirty="0" smtClean="0"/>
              <a:t>   “</a:t>
            </a:r>
            <a:r>
              <a:rPr lang="en-GB" sz="2800" dirty="0"/>
              <a:t>I  see learning as something I can get better at, and myself as an improving learner. This often reflects a more general interest in ‘self-improvement’, and faith that this is possible. I have a sense of history and of hope.  I tend to take ownership of my own learning, and like to be responsible for what I’m learning and how I go about it. I’m usually quite ready to ‘sign up’ to learning tasks that are presented to me”</a:t>
            </a:r>
          </a:p>
          <a:p>
            <a:pPr lvl="2">
              <a:lnSpc>
                <a:spcPct val="90000"/>
              </a:lnSpc>
              <a:buFont typeface="Symbol" pitchFamily="18" charset="2"/>
              <a:buNone/>
            </a:pPr>
            <a:endParaRPr lang="en-GB" dirty="0"/>
          </a:p>
          <a:p>
            <a:pPr>
              <a:lnSpc>
                <a:spcPct val="90000"/>
              </a:lnSpc>
            </a:pPr>
            <a:endParaRPr lang="en-GB" dirty="0"/>
          </a:p>
        </p:txBody>
      </p:sp>
      <p:sp>
        <p:nvSpPr>
          <p:cNvPr id="460802" name="Rectangle 2"/>
          <p:cNvSpPr>
            <a:spLocks noGrp="1" noChangeArrowheads="1"/>
          </p:cNvSpPr>
          <p:nvPr>
            <p:ph type="title"/>
          </p:nvPr>
        </p:nvSpPr>
        <p:spPr>
          <a:xfrm>
            <a:off x="914400" y="228600"/>
            <a:ext cx="7543800" cy="1431925"/>
          </a:xfrm>
        </p:spPr>
        <p:txBody>
          <a:bodyPr>
            <a:normAutofit/>
          </a:bodyPr>
          <a:lstStyle/>
          <a:p>
            <a:r>
              <a:rPr lang="en-GB" b="0" dirty="0">
                <a:solidFill>
                  <a:schemeClr val="bg2">
                    <a:lumMod val="50000"/>
                  </a:schemeClr>
                </a:solidFill>
                <a:latin typeface="Verdana" pitchFamily="34" charset="0"/>
              </a:rPr>
              <a:t>Changing and learning v being stuck &amp; static</a:t>
            </a:r>
            <a:endParaRPr lang="en-US" b="0" dirty="0">
              <a:solidFill>
                <a:schemeClr val="bg2">
                  <a:lumMod val="50000"/>
                </a:schemeClr>
              </a:solidFill>
              <a:latin typeface="Verdana" pitchFamily="34" charset="0"/>
            </a:endParaRPr>
          </a:p>
        </p:txBody>
      </p:sp>
      <p:graphicFrame>
        <p:nvGraphicFramePr>
          <p:cNvPr id="460804" name="Object 4"/>
          <p:cNvGraphicFramePr>
            <a:graphicFrameLocks noChangeAspect="1"/>
          </p:cNvGraphicFramePr>
          <p:nvPr/>
        </p:nvGraphicFramePr>
        <p:xfrm>
          <a:off x="6781800" y="990600"/>
          <a:ext cx="2181225" cy="771525"/>
        </p:xfrm>
        <a:graphic>
          <a:graphicData uri="http://schemas.openxmlformats.org/presentationml/2006/ole">
            <p:oleObj spid="_x0000_s2050" name="Bitmap Image" r:id="rId4" imgW="2180952" imgH="695238" progId="PBrush">
              <p:embed/>
            </p:oleObj>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2850" name="Object 2"/>
          <p:cNvGraphicFramePr>
            <a:graphicFrameLocks noChangeAspect="1"/>
          </p:cNvGraphicFramePr>
          <p:nvPr/>
        </p:nvGraphicFramePr>
        <p:xfrm>
          <a:off x="6934200" y="228600"/>
          <a:ext cx="1143000" cy="1590675"/>
        </p:xfrm>
        <a:graphic>
          <a:graphicData uri="http://schemas.openxmlformats.org/presentationml/2006/ole">
            <p:oleObj spid="_x0000_s3074" name="Bitmap Image" r:id="rId4" imgW="771429" imgH="1590897" progId="PBrush">
              <p:embed/>
            </p:oleObj>
          </a:graphicData>
        </a:graphic>
      </p:graphicFrame>
      <p:sp>
        <p:nvSpPr>
          <p:cNvPr id="462852" name="Rectangle 4"/>
          <p:cNvSpPr>
            <a:spLocks noGrp="1" noChangeArrowheads="1"/>
          </p:cNvSpPr>
          <p:nvPr>
            <p:ph idx="1"/>
          </p:nvPr>
        </p:nvSpPr>
        <p:spPr>
          <a:xfrm>
            <a:off x="0" y="2133600"/>
            <a:ext cx="8458200" cy="4114800"/>
          </a:xfrm>
        </p:spPr>
        <p:txBody>
          <a:bodyPr>
            <a:normAutofit lnSpcReduction="10000"/>
          </a:bodyPr>
          <a:lstStyle/>
          <a:p>
            <a:pPr lvl="2">
              <a:buFont typeface="Symbol" pitchFamily="18" charset="2"/>
              <a:buNone/>
            </a:pPr>
            <a:r>
              <a:rPr lang="en-GB" sz="1800"/>
              <a:t>   </a:t>
            </a:r>
            <a:r>
              <a:rPr lang="en-GB" sz="2600"/>
              <a:t>“I like to get below the surface of things and see what is really going on. I like to work things out for myself, and to ask my own questions. I tend to go looking for things to understand better, rather than just responding to problems that come my way. I am usually excited by the prospect of learning, and have a good deal of energy for learning tasks and situations. In general, I’m attracted to learning and enjoy a challenge. I value getting at the truth.”</a:t>
            </a:r>
          </a:p>
          <a:p>
            <a:endParaRPr lang="en-GB" sz="2000"/>
          </a:p>
          <a:p>
            <a:endParaRPr lang="en-GB" sz="2400"/>
          </a:p>
          <a:p>
            <a:endParaRPr lang="en-US" sz="2400"/>
          </a:p>
          <a:p>
            <a:endParaRPr lang="en-US" sz="2400"/>
          </a:p>
        </p:txBody>
      </p:sp>
      <p:sp>
        <p:nvSpPr>
          <p:cNvPr id="462851" name="Rectangle 3"/>
          <p:cNvSpPr>
            <a:spLocks noGrp="1" noChangeArrowheads="1"/>
          </p:cNvSpPr>
          <p:nvPr>
            <p:ph type="title"/>
          </p:nvPr>
        </p:nvSpPr>
        <p:spPr/>
        <p:txBody>
          <a:bodyPr>
            <a:normAutofit fontScale="90000"/>
          </a:bodyPr>
          <a:lstStyle/>
          <a:p>
            <a:r>
              <a:rPr lang="en-GB" sz="4000" b="0" dirty="0">
                <a:solidFill>
                  <a:schemeClr val="bg2">
                    <a:lumMod val="50000"/>
                  </a:schemeClr>
                </a:solidFill>
                <a:latin typeface="Verdana" pitchFamily="34" charset="0"/>
              </a:rPr>
              <a:t>Critical curiosity </a:t>
            </a:r>
            <a:br>
              <a:rPr lang="en-GB" sz="4000" b="0" dirty="0">
                <a:solidFill>
                  <a:schemeClr val="bg2">
                    <a:lumMod val="50000"/>
                  </a:schemeClr>
                </a:solidFill>
                <a:latin typeface="Verdana" pitchFamily="34" charset="0"/>
              </a:rPr>
            </a:br>
            <a:r>
              <a:rPr lang="en-GB" sz="4000" b="0" dirty="0">
                <a:solidFill>
                  <a:schemeClr val="bg2">
                    <a:lumMod val="50000"/>
                  </a:schemeClr>
                </a:solidFill>
                <a:latin typeface="Verdana" pitchFamily="34" charset="0"/>
              </a:rPr>
              <a:t>v passivity</a:t>
            </a:r>
            <a:endParaRPr lang="en-US" sz="4000" b="0" dirty="0">
              <a:solidFill>
                <a:schemeClr val="bg2">
                  <a:lumMod val="50000"/>
                </a:schemeClr>
              </a:solidFill>
              <a:latin typeface="Verdana"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4898" name="Object 2"/>
          <p:cNvGraphicFramePr>
            <a:graphicFrameLocks noChangeAspect="1"/>
          </p:cNvGraphicFramePr>
          <p:nvPr/>
        </p:nvGraphicFramePr>
        <p:xfrm>
          <a:off x="7772400" y="152400"/>
          <a:ext cx="1171575" cy="2181225"/>
        </p:xfrm>
        <a:graphic>
          <a:graphicData uri="http://schemas.openxmlformats.org/presentationml/2006/ole">
            <p:oleObj spid="_x0000_s4098" name="Bitmap Image" r:id="rId4" imgW="1171429" imgH="2180952" progId="PBrush">
              <p:embed/>
            </p:oleObj>
          </a:graphicData>
        </a:graphic>
      </p:graphicFrame>
      <p:sp>
        <p:nvSpPr>
          <p:cNvPr id="464900" name="Rectangle 4"/>
          <p:cNvSpPr>
            <a:spLocks noGrp="1" noChangeArrowheads="1"/>
          </p:cNvSpPr>
          <p:nvPr>
            <p:ph idx="1"/>
          </p:nvPr>
        </p:nvSpPr>
        <p:spPr>
          <a:xfrm>
            <a:off x="685800" y="1905000"/>
            <a:ext cx="7543800" cy="4114800"/>
          </a:xfrm>
        </p:spPr>
        <p:txBody>
          <a:bodyPr>
            <a:normAutofit lnSpcReduction="10000"/>
          </a:bodyPr>
          <a:lstStyle/>
          <a:p>
            <a:pPr>
              <a:buFont typeface="Wingdings" pitchFamily="2" charset="2"/>
              <a:buNone/>
            </a:pPr>
            <a:r>
              <a:rPr lang="en-GB" sz="2800"/>
              <a:t>   “I tend to look for patterns,</a:t>
            </a:r>
          </a:p>
          <a:p>
            <a:pPr>
              <a:buFont typeface="Wingdings" pitchFamily="2" charset="2"/>
              <a:buNone/>
            </a:pPr>
            <a:r>
              <a:rPr lang="en-GB" sz="2800"/>
              <a:t>   connections and coherence in what I am learning, and to seek links between new situations and what I already know or am interested in. I’m on the look-out for ‘horizontal meaning’ I like to make sense of new things in terms of my own experience, and I like learning about what matters</a:t>
            </a:r>
          </a:p>
          <a:p>
            <a:pPr>
              <a:buFont typeface="Wingdings" pitchFamily="2" charset="2"/>
              <a:buNone/>
            </a:pPr>
            <a:r>
              <a:rPr lang="en-GB" sz="2800"/>
              <a:t>   to me.”</a:t>
            </a:r>
            <a:endParaRPr lang="en-US" sz="2800"/>
          </a:p>
        </p:txBody>
      </p:sp>
      <p:sp>
        <p:nvSpPr>
          <p:cNvPr id="464899" name="Rectangle 3"/>
          <p:cNvSpPr>
            <a:spLocks noGrp="1" noChangeArrowheads="1"/>
          </p:cNvSpPr>
          <p:nvPr>
            <p:ph type="title"/>
          </p:nvPr>
        </p:nvSpPr>
        <p:spPr/>
        <p:txBody>
          <a:bodyPr>
            <a:normAutofit fontScale="90000"/>
          </a:bodyPr>
          <a:lstStyle/>
          <a:p>
            <a:r>
              <a:rPr lang="en-GB" b="0" dirty="0">
                <a:solidFill>
                  <a:schemeClr val="bg2">
                    <a:lumMod val="50000"/>
                  </a:schemeClr>
                </a:solidFill>
              </a:rPr>
              <a:t>Meaning making  v Data accumulation       </a:t>
            </a:r>
            <a:endParaRPr lang="en-US" b="0" dirty="0">
              <a:solidFill>
                <a:schemeClr val="bg2">
                  <a:lumMod val="50000"/>
                </a:schemeClr>
              </a:solidFill>
            </a:endParaRPr>
          </a:p>
        </p:txBody>
      </p:sp>
      <p:graphicFrame>
        <p:nvGraphicFramePr>
          <p:cNvPr id="464901" name="Object 5"/>
          <p:cNvGraphicFramePr>
            <a:graphicFrameLocks noChangeAspect="1"/>
          </p:cNvGraphicFramePr>
          <p:nvPr/>
        </p:nvGraphicFramePr>
        <p:xfrm>
          <a:off x="7791450" y="5181600"/>
          <a:ext cx="1352550" cy="1447800"/>
        </p:xfrm>
        <a:graphic>
          <a:graphicData uri="http://schemas.openxmlformats.org/presentationml/2006/ole">
            <p:oleObj spid="_x0000_s4099" name="Bitmap Image" r:id="rId5" imgW="1352381" imgH="1448002" progId="PBrush">
              <p:embed/>
            </p:oleObj>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7" name="Rectangle 3"/>
          <p:cNvSpPr>
            <a:spLocks noGrp="1" noChangeArrowheads="1"/>
          </p:cNvSpPr>
          <p:nvPr>
            <p:ph idx="1"/>
          </p:nvPr>
        </p:nvSpPr>
        <p:spPr>
          <a:xfrm>
            <a:off x="1066800" y="1981200"/>
            <a:ext cx="4800600" cy="4616450"/>
          </a:xfrm>
        </p:spPr>
        <p:txBody>
          <a:bodyPr/>
          <a:lstStyle/>
          <a:p>
            <a:r>
              <a:rPr lang="en-GB"/>
              <a:t>Or ‘</a:t>
            </a:r>
            <a:r>
              <a:rPr lang="en-GB">
                <a:solidFill>
                  <a:srgbClr val="FF0000"/>
                </a:solidFill>
              </a:rPr>
              <a:t>springboard zone</a:t>
            </a:r>
            <a:r>
              <a:rPr lang="en-GB"/>
              <a:t>.’</a:t>
            </a:r>
          </a:p>
          <a:p>
            <a:r>
              <a:rPr lang="en-GB"/>
              <a:t>Thinking around things</a:t>
            </a:r>
          </a:p>
          <a:p>
            <a:r>
              <a:rPr lang="en-GB"/>
              <a:t>Coming up with new ideas, sometimes a bit crazy!</a:t>
            </a:r>
          </a:p>
          <a:p>
            <a:r>
              <a:rPr lang="en-GB"/>
              <a:t>Trusting your hunches</a:t>
            </a:r>
          </a:p>
          <a:p>
            <a:endParaRPr lang="en-US"/>
          </a:p>
        </p:txBody>
      </p:sp>
      <p:sp>
        <p:nvSpPr>
          <p:cNvPr id="466946" name="Rectangle 2"/>
          <p:cNvSpPr>
            <a:spLocks noGrp="1" noChangeArrowheads="1"/>
          </p:cNvSpPr>
          <p:nvPr>
            <p:ph type="title"/>
          </p:nvPr>
        </p:nvSpPr>
        <p:spPr/>
        <p:txBody>
          <a:bodyPr/>
          <a:lstStyle/>
          <a:p>
            <a:pPr algn="ctr"/>
            <a:r>
              <a:rPr lang="en-GB" dirty="0">
                <a:solidFill>
                  <a:schemeClr val="bg2">
                    <a:lumMod val="50000"/>
                  </a:schemeClr>
                </a:solidFill>
              </a:rPr>
              <a:t>Creativity</a:t>
            </a:r>
            <a:endParaRPr lang="en-US" dirty="0">
              <a:solidFill>
                <a:schemeClr val="bg2">
                  <a:lumMod val="50000"/>
                </a:schemeClr>
              </a:solidFill>
            </a:endParaRPr>
          </a:p>
        </p:txBody>
      </p:sp>
      <p:pic>
        <p:nvPicPr>
          <p:cNvPr id="466948" name="Picture 4"/>
          <p:cNvPicPr>
            <a:picLocks noChangeAspect="1" noChangeArrowheads="1"/>
          </p:cNvPicPr>
          <p:nvPr/>
        </p:nvPicPr>
        <p:blipFill>
          <a:blip r:embed="rId3" cstate="email"/>
          <a:srcRect/>
          <a:stretch>
            <a:fillRect/>
          </a:stretch>
        </p:blipFill>
        <p:spPr bwMode="auto">
          <a:xfrm>
            <a:off x="5940425" y="2133600"/>
            <a:ext cx="2846388" cy="4032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5" name="Rectangle 3"/>
          <p:cNvSpPr>
            <a:spLocks noGrp="1" noChangeArrowheads="1"/>
          </p:cNvSpPr>
          <p:nvPr>
            <p:ph idx="1"/>
          </p:nvPr>
        </p:nvSpPr>
        <p:spPr>
          <a:xfrm>
            <a:off x="5219700" y="2133600"/>
            <a:ext cx="3673475" cy="3962400"/>
          </a:xfrm>
        </p:spPr>
        <p:txBody>
          <a:bodyPr/>
          <a:lstStyle/>
          <a:p>
            <a:r>
              <a:rPr lang="en-GB"/>
              <a:t>Or ‘</a:t>
            </a:r>
            <a:r>
              <a:rPr lang="en-GB">
                <a:solidFill>
                  <a:srgbClr val="FF0000"/>
                </a:solidFill>
              </a:rPr>
              <a:t>gritty zone</a:t>
            </a:r>
            <a:r>
              <a:rPr lang="en-GB"/>
              <a:t>’!</a:t>
            </a:r>
          </a:p>
          <a:p>
            <a:r>
              <a:rPr lang="en-GB"/>
              <a:t>Not giving up, even if it’s tough</a:t>
            </a:r>
          </a:p>
          <a:p>
            <a:endParaRPr lang="en-US"/>
          </a:p>
        </p:txBody>
      </p:sp>
      <p:sp>
        <p:nvSpPr>
          <p:cNvPr id="468994" name="Rectangle 2"/>
          <p:cNvSpPr>
            <a:spLocks noGrp="1" noChangeArrowheads="1"/>
          </p:cNvSpPr>
          <p:nvPr>
            <p:ph type="title"/>
          </p:nvPr>
        </p:nvSpPr>
        <p:spPr/>
        <p:txBody>
          <a:bodyPr/>
          <a:lstStyle/>
          <a:p>
            <a:pPr algn="ctr"/>
            <a:r>
              <a:rPr lang="en-GB" dirty="0">
                <a:solidFill>
                  <a:schemeClr val="bg2">
                    <a:lumMod val="50000"/>
                  </a:schemeClr>
                </a:solidFill>
              </a:rPr>
              <a:t>Resilience</a:t>
            </a:r>
            <a:endParaRPr lang="en-US" dirty="0">
              <a:solidFill>
                <a:schemeClr val="bg2">
                  <a:lumMod val="50000"/>
                </a:schemeClr>
              </a:solidFill>
            </a:endParaRPr>
          </a:p>
        </p:txBody>
      </p:sp>
      <p:pic>
        <p:nvPicPr>
          <p:cNvPr id="468996" name="Picture 4"/>
          <p:cNvPicPr>
            <a:picLocks noChangeAspect="1" noChangeArrowheads="1"/>
          </p:cNvPicPr>
          <p:nvPr/>
        </p:nvPicPr>
        <p:blipFill>
          <a:blip r:embed="rId3" cstate="email"/>
          <a:srcRect/>
          <a:stretch>
            <a:fillRect/>
          </a:stretch>
        </p:blipFill>
        <p:spPr bwMode="auto">
          <a:xfrm>
            <a:off x="1116013" y="2205038"/>
            <a:ext cx="4032250" cy="30241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Inventory...</a:t>
            </a:r>
            <a:endParaRPr lang="en-AU" dirty="0"/>
          </a:p>
        </p:txBody>
      </p:sp>
      <p:sp>
        <p:nvSpPr>
          <p:cNvPr id="3" name="Subtitle 2"/>
          <p:cNvSpPr>
            <a:spLocks noGrp="1"/>
          </p:cNvSpPr>
          <p:nvPr>
            <p:ph type="subTitle" idx="1"/>
          </p:nvPr>
        </p:nvSpPr>
        <p:spPr/>
        <p:txBody>
          <a:bodyPr/>
          <a:lstStyle/>
          <a:p>
            <a:r>
              <a:rPr lang="en-AU" dirty="0" smtClean="0"/>
              <a:t>Spider Graph Profile</a:t>
            </a:r>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3010" name="Picture 2"/>
          <p:cNvPicPr>
            <a:picLocks noChangeAspect="1" noChangeArrowheads="1"/>
          </p:cNvPicPr>
          <p:nvPr/>
        </p:nvPicPr>
        <p:blipFill>
          <a:blip r:embed="rId3" cstate="email"/>
          <a:srcRect/>
          <a:stretch>
            <a:fillRect/>
          </a:stretch>
        </p:blipFill>
        <p:spPr bwMode="auto">
          <a:xfrm>
            <a:off x="2057400" y="1600200"/>
            <a:ext cx="4876800" cy="4191000"/>
          </a:xfrm>
          <a:prstGeom prst="rect">
            <a:avLst/>
          </a:prstGeom>
          <a:solidFill>
            <a:srgbClr val="99CCFF"/>
          </a:solidFill>
          <a:ln w="9525">
            <a:noFill/>
            <a:miter lim="800000"/>
            <a:headEnd/>
            <a:tailEnd/>
          </a:ln>
        </p:spPr>
      </p:pic>
      <p:sp>
        <p:nvSpPr>
          <p:cNvPr id="683011" name="Text Box 3"/>
          <p:cNvSpPr txBox="1">
            <a:spLocks noChangeArrowheads="1"/>
          </p:cNvSpPr>
          <p:nvPr/>
        </p:nvSpPr>
        <p:spPr bwMode="auto">
          <a:xfrm>
            <a:off x="3124200" y="609600"/>
            <a:ext cx="1981200" cy="701675"/>
          </a:xfrm>
          <a:prstGeom prst="rect">
            <a:avLst/>
          </a:prstGeom>
          <a:solidFill>
            <a:srgbClr val="99CCFF"/>
          </a:solidFill>
          <a:ln w="9525">
            <a:noFill/>
            <a:miter lim="800000"/>
            <a:headEnd/>
            <a:tailEnd/>
          </a:ln>
          <a:effectLst/>
        </p:spPr>
        <p:txBody>
          <a:bodyPr>
            <a:spAutoFit/>
          </a:bodyPr>
          <a:lstStyle/>
          <a:p>
            <a:pPr algn="ctr" eaLnBrk="1" hangingPunct="1">
              <a:spcBef>
                <a:spcPct val="50000"/>
              </a:spcBef>
            </a:pPr>
            <a:r>
              <a:rPr lang="en-GB" sz="2000" dirty="0">
                <a:solidFill>
                  <a:schemeClr val="bg2"/>
                </a:solidFill>
                <a:latin typeface="Verdana" pitchFamily="34" charset="0"/>
              </a:rPr>
              <a:t>Changing and learning</a:t>
            </a:r>
          </a:p>
        </p:txBody>
      </p:sp>
      <p:sp>
        <p:nvSpPr>
          <p:cNvPr id="683012" name="Text Box 4"/>
          <p:cNvSpPr txBox="1">
            <a:spLocks noChangeArrowheads="1"/>
          </p:cNvSpPr>
          <p:nvPr/>
        </p:nvSpPr>
        <p:spPr bwMode="auto">
          <a:xfrm>
            <a:off x="7086600" y="1676400"/>
            <a:ext cx="1828800" cy="711200"/>
          </a:xfrm>
          <a:prstGeom prst="rect">
            <a:avLst/>
          </a:prstGeom>
          <a:solidFill>
            <a:srgbClr val="99CCFF"/>
          </a:solidFill>
          <a:ln w="9525">
            <a:solidFill>
              <a:srgbClr val="99CCFF"/>
            </a:solid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Learning</a:t>
            </a:r>
            <a:r>
              <a:rPr lang="en-GB" sz="2000" dirty="0">
                <a:latin typeface="Verdana" pitchFamily="34" charset="0"/>
              </a:rPr>
              <a:t> </a:t>
            </a:r>
            <a:r>
              <a:rPr lang="en-GB" sz="2000" dirty="0">
                <a:solidFill>
                  <a:schemeClr val="bg2"/>
                </a:solidFill>
                <a:latin typeface="Verdana" pitchFamily="34" charset="0"/>
              </a:rPr>
              <a:t>relationships</a:t>
            </a:r>
          </a:p>
        </p:txBody>
      </p:sp>
      <p:sp>
        <p:nvSpPr>
          <p:cNvPr id="683013" name="Text Box 5"/>
          <p:cNvSpPr txBox="1">
            <a:spLocks noChangeArrowheads="1"/>
          </p:cNvSpPr>
          <p:nvPr/>
        </p:nvSpPr>
        <p:spPr bwMode="auto">
          <a:xfrm>
            <a:off x="7162800" y="3962400"/>
            <a:ext cx="1752600" cy="701675"/>
          </a:xfrm>
          <a:prstGeom prst="rect">
            <a:avLst/>
          </a:prstGeom>
          <a:solidFill>
            <a:srgbClr val="99CCFF"/>
          </a:solidFill>
          <a:ln w="9525">
            <a:no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Strategic Awareness</a:t>
            </a:r>
          </a:p>
        </p:txBody>
      </p:sp>
      <p:sp>
        <p:nvSpPr>
          <p:cNvPr id="683014" name="Text Box 6"/>
          <p:cNvSpPr txBox="1">
            <a:spLocks noChangeArrowheads="1"/>
          </p:cNvSpPr>
          <p:nvPr/>
        </p:nvSpPr>
        <p:spPr bwMode="auto">
          <a:xfrm>
            <a:off x="5105400" y="6019800"/>
            <a:ext cx="1981200" cy="396875"/>
          </a:xfrm>
          <a:prstGeom prst="rect">
            <a:avLst/>
          </a:prstGeom>
          <a:solidFill>
            <a:srgbClr val="99CCFF"/>
          </a:solidFill>
          <a:ln w="9525">
            <a:no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Resilience</a:t>
            </a:r>
          </a:p>
        </p:txBody>
      </p:sp>
      <p:sp>
        <p:nvSpPr>
          <p:cNvPr id="683015" name="Text Box 7"/>
          <p:cNvSpPr txBox="1">
            <a:spLocks noChangeArrowheads="1"/>
          </p:cNvSpPr>
          <p:nvPr/>
        </p:nvSpPr>
        <p:spPr bwMode="auto">
          <a:xfrm>
            <a:off x="1371600" y="5943600"/>
            <a:ext cx="1600200" cy="396875"/>
          </a:xfrm>
          <a:prstGeom prst="rect">
            <a:avLst/>
          </a:prstGeom>
          <a:solidFill>
            <a:srgbClr val="99CCFF"/>
          </a:solidFill>
          <a:ln w="9525">
            <a:no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Creativity</a:t>
            </a:r>
          </a:p>
        </p:txBody>
      </p:sp>
      <p:sp>
        <p:nvSpPr>
          <p:cNvPr id="683016" name="Text Box 8"/>
          <p:cNvSpPr txBox="1">
            <a:spLocks noChangeArrowheads="1"/>
          </p:cNvSpPr>
          <p:nvPr/>
        </p:nvSpPr>
        <p:spPr bwMode="auto">
          <a:xfrm>
            <a:off x="304800" y="3505200"/>
            <a:ext cx="1371600" cy="701675"/>
          </a:xfrm>
          <a:prstGeom prst="rect">
            <a:avLst/>
          </a:prstGeom>
          <a:solidFill>
            <a:srgbClr val="99CCFF"/>
          </a:solidFill>
          <a:ln w="9525">
            <a:no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Meaning Making</a:t>
            </a:r>
          </a:p>
        </p:txBody>
      </p:sp>
      <p:sp>
        <p:nvSpPr>
          <p:cNvPr id="683017" name="Text Box 9"/>
          <p:cNvSpPr txBox="1">
            <a:spLocks noChangeArrowheads="1"/>
          </p:cNvSpPr>
          <p:nvPr/>
        </p:nvSpPr>
        <p:spPr bwMode="auto">
          <a:xfrm>
            <a:off x="228600" y="1219200"/>
            <a:ext cx="1524000" cy="701675"/>
          </a:xfrm>
          <a:prstGeom prst="rect">
            <a:avLst/>
          </a:prstGeom>
          <a:solidFill>
            <a:srgbClr val="99CCFF"/>
          </a:solidFill>
          <a:ln w="9525">
            <a:noFill/>
            <a:miter lim="800000"/>
            <a:headEnd/>
            <a:tailEnd/>
          </a:ln>
          <a:effectLst/>
        </p:spPr>
        <p:txBody>
          <a:bodyPr>
            <a:spAutoFit/>
          </a:bodyPr>
          <a:lstStyle/>
          <a:p>
            <a:pPr eaLnBrk="1" hangingPunct="1">
              <a:spcBef>
                <a:spcPct val="50000"/>
              </a:spcBef>
            </a:pPr>
            <a:r>
              <a:rPr lang="en-GB" sz="2000" dirty="0">
                <a:solidFill>
                  <a:schemeClr val="bg2"/>
                </a:solidFill>
                <a:latin typeface="Verdana" pitchFamily="34" charset="0"/>
              </a:rPr>
              <a:t>Critical Curiosity</a:t>
            </a:r>
          </a:p>
        </p:txBody>
      </p:sp>
      <p:sp>
        <p:nvSpPr>
          <p:cNvPr id="683018" name="Text Box 10"/>
          <p:cNvSpPr txBox="1">
            <a:spLocks noChangeArrowheads="1"/>
          </p:cNvSpPr>
          <p:nvPr/>
        </p:nvSpPr>
        <p:spPr bwMode="auto">
          <a:xfrm>
            <a:off x="5791200" y="152400"/>
            <a:ext cx="2971800" cy="519113"/>
          </a:xfrm>
          <a:prstGeom prst="rect">
            <a:avLst/>
          </a:prstGeom>
          <a:noFill/>
          <a:ln w="9525">
            <a:noFill/>
            <a:miter lim="800000"/>
            <a:headEnd/>
            <a:tailEnd/>
          </a:ln>
          <a:effectLst/>
        </p:spPr>
        <p:txBody>
          <a:bodyPr>
            <a:spAutoFit/>
          </a:bodyPr>
          <a:lstStyle/>
          <a:p>
            <a:pPr algn="ctr" eaLnBrk="1" hangingPunct="1">
              <a:spcBef>
                <a:spcPct val="50000"/>
              </a:spcBef>
            </a:pPr>
            <a:r>
              <a:rPr lang="en-GB" sz="2800" dirty="0">
                <a:solidFill>
                  <a:srgbClr val="FF3300"/>
                </a:solidFill>
                <a:latin typeface="Verdana" pitchFamily="34" charset="0"/>
              </a:rPr>
              <a:t>Eg: ELLI Profile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Ruth Deakin-Crick:</a:t>
            </a:r>
            <a:endParaRPr lang="en-AU" dirty="0"/>
          </a:p>
        </p:txBody>
      </p:sp>
      <p:pic>
        <p:nvPicPr>
          <p:cNvPr id="4" name="Content Placeholder 3" descr="rdk-photo"/>
          <p:cNvPicPr>
            <a:picLocks noGrp="1"/>
          </p:cNvPicPr>
          <p:nvPr>
            <p:ph idx="1"/>
          </p:nvPr>
        </p:nvPicPr>
        <p:blipFill>
          <a:blip r:embed="rId2" cstate="email"/>
          <a:srcRect/>
          <a:stretch>
            <a:fillRect/>
          </a:stretch>
        </p:blipFill>
        <p:spPr bwMode="auto">
          <a:xfrm>
            <a:off x="214282" y="1500174"/>
            <a:ext cx="1509773" cy="1785950"/>
          </a:xfrm>
          <a:prstGeom prst="rect">
            <a:avLst/>
          </a:prstGeom>
          <a:noFill/>
          <a:ln w="9525">
            <a:noFill/>
            <a:miter lim="800000"/>
            <a:headEnd/>
            <a:tailEnd/>
          </a:ln>
        </p:spPr>
      </p:pic>
      <p:sp>
        <p:nvSpPr>
          <p:cNvPr id="100353" name="Rectangle 1"/>
          <p:cNvSpPr>
            <a:spLocks noChangeArrowheads="1"/>
          </p:cNvSpPr>
          <p:nvPr/>
        </p:nvSpPr>
        <p:spPr bwMode="auto">
          <a:xfrm>
            <a:off x="1928794" y="1325391"/>
            <a:ext cx="6357982"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1"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At the heart of my research is a desire to understand processes of positive social change through learning and leadership, at individual, organisational and community levels. I began with a focus on learning and pedagogies for schooling in the 21</a:t>
            </a:r>
            <a:r>
              <a:rPr kumimoji="0" lang="en-GB" sz="1600" b="0" i="1" u="none" strike="noStrike" cap="none" normalizeH="0" baseline="30000" dirty="0" smtClean="0">
                <a:ln>
                  <a:noFill/>
                </a:ln>
                <a:solidFill>
                  <a:srgbClr val="404040"/>
                </a:solidFill>
                <a:effectLst/>
                <a:latin typeface="Trebuchet MS" pitchFamily="34" charset="0"/>
                <a:ea typeface="Calibri" pitchFamily="34" charset="0"/>
                <a:cs typeface="Times New Roman" pitchFamily="18" charset="0"/>
              </a:rPr>
              <a:t>st</a:t>
            </a:r>
            <a:r>
              <a:rPr kumimoji="0" lang="en-GB" sz="1600" b="0" i="1"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century: more recently I have widened that focus to its implications for work-based and organisational learning.  A defining feature of my research is engagement with communities of practice. My overarching goal is to develop models of social change through research-led practice and knowledge exchange.</a:t>
            </a:r>
            <a:endParaRPr kumimoji="0" lang="en-AU" sz="16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sz="1600" dirty="0" smtClean="0">
              <a:solidFill>
                <a:srgbClr val="404040"/>
              </a:solidFill>
              <a:latin typeface="Trebuchet MS"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Senior Research Fellow, Graduate School of Education, University of Bristol, UK. Conjoint Professor of Education, University of Newcastle, Australia. Fellow of the Royal Society of Arts, Research Member of the Society for Organisational Learning</a:t>
            </a:r>
            <a:endParaRPr kumimoji="0" lang="en-A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E: </a:t>
            </a:r>
            <a:r>
              <a:rPr kumimoji="0" lang="en-GB"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hlinkClick r:id="rId3"/>
              </a:rPr>
              <a:t>Ruth.Deakin-Crick@bristol.ac.uk</a:t>
            </a: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a:t>
            </a:r>
            <a:endParaRPr kumimoji="0" lang="en-A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W: </a:t>
            </a:r>
            <a:r>
              <a:rPr kumimoji="0" lang="en-GB"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hlinkClick r:id="rId4"/>
              </a:rPr>
              <a:t>http://www.bristol.ac.uk/education/people/ruth-deakin-crick</a:t>
            </a: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a:t>
            </a:r>
            <a:endParaRPr kumimoji="0" lang="en-A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err="1" smtClean="0">
                <a:ln>
                  <a:noFill/>
                </a:ln>
                <a:solidFill>
                  <a:srgbClr val="404040"/>
                </a:solidFill>
                <a:effectLst/>
                <a:latin typeface="Trebuchet MS" pitchFamily="34" charset="0"/>
                <a:ea typeface="Calibri" pitchFamily="34" charset="0"/>
                <a:cs typeface="Times New Roman" pitchFamily="18" charset="0"/>
              </a:rPr>
              <a:t>ViTaL</a:t>
            </a: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Partnerships: </a:t>
            </a:r>
            <a:r>
              <a:rPr kumimoji="0" lang="en-GB"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hlinkClick r:id="rId5"/>
              </a:rPr>
              <a:t>www.vitalhub.net</a:t>
            </a: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ELLI Online Web Questionnaire: </a:t>
            </a:r>
            <a:r>
              <a:rPr kumimoji="0" lang="en-GB" sz="1600" b="0" i="0" u="none" strike="noStrike" cap="none" normalizeH="0" baseline="0" dirty="0" smtClean="0">
                <a:ln>
                  <a:noFill/>
                </a:ln>
                <a:solidFill>
                  <a:schemeClr val="tx1"/>
                </a:solidFill>
                <a:effectLst/>
                <a:latin typeface="Trebuchet MS" pitchFamily="34" charset="0"/>
                <a:ea typeface="Calibri" pitchFamily="34" charset="0"/>
                <a:cs typeface="Times New Roman" pitchFamily="18" charset="0"/>
                <a:hlinkClick r:id="rId6"/>
              </a:rPr>
              <a:t>www.ellionline.co.uk</a:t>
            </a:r>
            <a:r>
              <a:rPr kumimoji="0" lang="en-GB" sz="1600" b="0" i="0" u="none" strike="noStrike" cap="none" normalizeH="0" baseline="0" dirty="0" smtClean="0">
                <a:ln>
                  <a:noFill/>
                </a:ln>
                <a:solidFill>
                  <a:srgbClr val="404040"/>
                </a:solidFill>
                <a:effectLst/>
                <a:latin typeface="Trebuchet MS" pitchFamily="34" charset="0"/>
                <a:ea typeface="Calibri" pitchFamily="34" charset="0"/>
                <a:cs typeface="Times New Roman" pitchFamily="18" charset="0"/>
              </a:rPr>
              <a:t> </a:t>
            </a:r>
            <a:endParaRPr kumimoji="0" lang="en-GB"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900113" y="188913"/>
            <a:ext cx="6408737" cy="1431925"/>
          </a:xfrm>
        </p:spPr>
        <p:txBody>
          <a:bodyPr/>
          <a:lstStyle/>
          <a:p>
            <a:r>
              <a:rPr lang="en-GB" sz="4000">
                <a:solidFill>
                  <a:srgbClr val="FFFF00"/>
                </a:solidFill>
              </a:rPr>
              <a:t>Develop your own icons</a:t>
            </a:r>
          </a:p>
        </p:txBody>
      </p:sp>
      <p:pic>
        <p:nvPicPr>
          <p:cNvPr id="56327" name="Picture 7" descr="Animals"/>
          <p:cNvPicPr>
            <a:picLocks noChangeAspect="1" noChangeArrowheads="1"/>
          </p:cNvPicPr>
          <p:nvPr/>
        </p:nvPicPr>
        <p:blipFill>
          <a:blip r:embed="rId2" cstate="email"/>
          <a:srcRect/>
          <a:stretch>
            <a:fillRect/>
          </a:stretch>
        </p:blipFill>
        <p:spPr bwMode="auto">
          <a:xfrm>
            <a:off x="914400" y="4797425"/>
            <a:ext cx="8229600" cy="1828800"/>
          </a:xfrm>
          <a:prstGeom prst="rect">
            <a:avLst/>
          </a:prstGeom>
          <a:noFill/>
          <a:ln w="9525">
            <a:noFill/>
            <a:miter lim="800000"/>
            <a:headEnd/>
            <a:tailEnd/>
          </a:ln>
        </p:spPr>
      </p:pic>
      <p:pic>
        <p:nvPicPr>
          <p:cNvPr id="56329" name="Picture 9"/>
          <p:cNvPicPr>
            <a:picLocks noChangeAspect="1" noChangeArrowheads="1"/>
          </p:cNvPicPr>
          <p:nvPr/>
        </p:nvPicPr>
        <p:blipFill>
          <a:blip r:embed="rId3" cstate="email"/>
          <a:srcRect/>
          <a:stretch>
            <a:fillRect/>
          </a:stretch>
        </p:blipFill>
        <p:spPr bwMode="auto">
          <a:xfrm>
            <a:off x="6948488" y="1916113"/>
            <a:ext cx="1960562" cy="2736850"/>
          </a:xfrm>
          <a:prstGeom prst="rect">
            <a:avLst/>
          </a:prstGeom>
          <a:noFill/>
        </p:spPr>
      </p:pic>
      <p:pic>
        <p:nvPicPr>
          <p:cNvPr id="56330" name="Picture 10"/>
          <p:cNvPicPr>
            <a:picLocks noChangeAspect="1" noChangeArrowheads="1"/>
          </p:cNvPicPr>
          <p:nvPr/>
        </p:nvPicPr>
        <p:blipFill>
          <a:blip r:embed="rId4" cstate="email"/>
          <a:srcRect/>
          <a:stretch>
            <a:fillRect/>
          </a:stretch>
        </p:blipFill>
        <p:spPr bwMode="auto">
          <a:xfrm>
            <a:off x="900113" y="1844675"/>
            <a:ext cx="2101850" cy="2736850"/>
          </a:xfrm>
          <a:prstGeom prst="rect">
            <a:avLst/>
          </a:prstGeom>
          <a:noFill/>
          <a:ln w="9525">
            <a:noFill/>
            <a:miter lim="800000"/>
            <a:headEnd/>
            <a:tailEnd/>
          </a:ln>
          <a:effectLst/>
        </p:spPr>
      </p:pic>
      <p:pic>
        <p:nvPicPr>
          <p:cNvPr id="56331" name="Picture 11" descr="144_4468"/>
          <p:cNvPicPr>
            <a:picLocks noChangeAspect="1" noChangeArrowheads="1"/>
          </p:cNvPicPr>
          <p:nvPr/>
        </p:nvPicPr>
        <p:blipFill>
          <a:blip r:embed="rId5" cstate="email"/>
          <a:srcRect/>
          <a:stretch>
            <a:fillRect/>
          </a:stretch>
        </p:blipFill>
        <p:spPr bwMode="auto">
          <a:xfrm>
            <a:off x="3276600" y="1989138"/>
            <a:ext cx="3357563" cy="2517775"/>
          </a:xfrm>
          <a:prstGeom prst="rect">
            <a:avLst/>
          </a:prstGeom>
          <a:noFill/>
        </p:spPr>
      </p:pic>
      <p:grpSp>
        <p:nvGrpSpPr>
          <p:cNvPr id="2" name="Group 12"/>
          <p:cNvGrpSpPr>
            <a:grpSpLocks noChangeAspect="1"/>
          </p:cNvGrpSpPr>
          <p:nvPr/>
        </p:nvGrpSpPr>
        <p:grpSpPr bwMode="auto">
          <a:xfrm>
            <a:off x="7308850" y="333375"/>
            <a:ext cx="1550988" cy="1117600"/>
            <a:chOff x="6660" y="6732"/>
            <a:chExt cx="3792" cy="2733"/>
          </a:xfrm>
        </p:grpSpPr>
        <p:sp>
          <p:nvSpPr>
            <p:cNvPr id="56333" name="AutoShape 13"/>
            <p:cNvSpPr>
              <a:spLocks noChangeAspect="1" noChangeArrowheads="1" noTextEdit="1"/>
            </p:cNvSpPr>
            <p:nvPr/>
          </p:nvSpPr>
          <p:spPr bwMode="auto">
            <a:xfrm>
              <a:off x="6660" y="6732"/>
              <a:ext cx="3792" cy="2733"/>
            </a:xfrm>
            <a:prstGeom prst="rect">
              <a:avLst/>
            </a:prstGeom>
            <a:noFill/>
            <a:ln w="9525">
              <a:noFill/>
              <a:miter lim="800000"/>
              <a:headEnd/>
              <a:tailEnd/>
            </a:ln>
          </p:spPr>
          <p:txBody>
            <a:bodyPr/>
            <a:lstStyle/>
            <a:p>
              <a:endParaRPr lang="en-AU"/>
            </a:p>
          </p:txBody>
        </p:sp>
        <p:sp>
          <p:nvSpPr>
            <p:cNvPr id="56334" name="Freeform 14"/>
            <p:cNvSpPr>
              <a:spLocks/>
            </p:cNvSpPr>
            <p:nvPr/>
          </p:nvSpPr>
          <p:spPr bwMode="auto">
            <a:xfrm>
              <a:off x="6791" y="6732"/>
              <a:ext cx="3661" cy="2545"/>
            </a:xfrm>
            <a:custGeom>
              <a:avLst/>
              <a:gdLst/>
              <a:ahLst/>
              <a:cxnLst>
                <a:cxn ang="0">
                  <a:pos x="2120" y="6"/>
                </a:cxn>
                <a:cxn ang="0">
                  <a:pos x="2440" y="68"/>
                </a:cxn>
                <a:cxn ang="0">
                  <a:pos x="2628" y="159"/>
                </a:cxn>
                <a:cxn ang="0">
                  <a:pos x="2919" y="196"/>
                </a:cxn>
                <a:cxn ang="0">
                  <a:pos x="3167" y="458"/>
                </a:cxn>
                <a:cxn ang="0">
                  <a:pos x="3400" y="1040"/>
                </a:cxn>
                <a:cxn ang="0">
                  <a:pos x="3642" y="1276"/>
                </a:cxn>
                <a:cxn ang="0">
                  <a:pos x="3440" y="1252"/>
                </a:cxn>
                <a:cxn ang="0">
                  <a:pos x="3317" y="1403"/>
                </a:cxn>
                <a:cxn ang="0">
                  <a:pos x="3488" y="1518"/>
                </a:cxn>
                <a:cxn ang="0">
                  <a:pos x="3627" y="1597"/>
                </a:cxn>
                <a:cxn ang="0">
                  <a:pos x="3459" y="1655"/>
                </a:cxn>
                <a:cxn ang="0">
                  <a:pos x="3218" y="1619"/>
                </a:cxn>
                <a:cxn ang="0">
                  <a:pos x="3004" y="1935"/>
                </a:cxn>
                <a:cxn ang="0">
                  <a:pos x="2740" y="2218"/>
                </a:cxn>
                <a:cxn ang="0">
                  <a:pos x="2781" y="2348"/>
                </a:cxn>
                <a:cxn ang="0">
                  <a:pos x="2662" y="2453"/>
                </a:cxn>
                <a:cxn ang="0">
                  <a:pos x="2550" y="2233"/>
                </a:cxn>
                <a:cxn ang="0">
                  <a:pos x="2740" y="1883"/>
                </a:cxn>
                <a:cxn ang="0">
                  <a:pos x="2897" y="1650"/>
                </a:cxn>
                <a:cxn ang="0">
                  <a:pos x="3022" y="1417"/>
                </a:cxn>
                <a:cxn ang="0">
                  <a:pos x="2864" y="1237"/>
                </a:cxn>
                <a:cxn ang="0">
                  <a:pos x="2747" y="1111"/>
                </a:cxn>
                <a:cxn ang="0">
                  <a:pos x="2697" y="1304"/>
                </a:cxn>
                <a:cxn ang="0">
                  <a:pos x="2459" y="1288"/>
                </a:cxn>
                <a:cxn ang="0">
                  <a:pos x="2319" y="1391"/>
                </a:cxn>
                <a:cxn ang="0">
                  <a:pos x="2304" y="1775"/>
                </a:cxn>
                <a:cxn ang="0">
                  <a:pos x="2276" y="2336"/>
                </a:cxn>
                <a:cxn ang="0">
                  <a:pos x="2267" y="2484"/>
                </a:cxn>
                <a:cxn ang="0">
                  <a:pos x="2004" y="2507"/>
                </a:cxn>
                <a:cxn ang="0">
                  <a:pos x="1828" y="2480"/>
                </a:cxn>
                <a:cxn ang="0">
                  <a:pos x="1898" y="2306"/>
                </a:cxn>
                <a:cxn ang="0">
                  <a:pos x="1846" y="2135"/>
                </a:cxn>
                <a:cxn ang="0">
                  <a:pos x="1598" y="2402"/>
                </a:cxn>
                <a:cxn ang="0">
                  <a:pos x="1468" y="2526"/>
                </a:cxn>
                <a:cxn ang="0">
                  <a:pos x="1248" y="2413"/>
                </a:cxn>
                <a:cxn ang="0">
                  <a:pos x="1372" y="2181"/>
                </a:cxn>
                <a:cxn ang="0">
                  <a:pos x="1517" y="1849"/>
                </a:cxn>
                <a:cxn ang="0">
                  <a:pos x="1420" y="1679"/>
                </a:cxn>
                <a:cxn ang="0">
                  <a:pos x="1269" y="1679"/>
                </a:cxn>
                <a:cxn ang="0">
                  <a:pos x="1048" y="1885"/>
                </a:cxn>
                <a:cxn ang="0">
                  <a:pos x="1055" y="2430"/>
                </a:cxn>
                <a:cxn ang="0">
                  <a:pos x="948" y="2469"/>
                </a:cxn>
                <a:cxn ang="0">
                  <a:pos x="707" y="2460"/>
                </a:cxn>
                <a:cxn ang="0">
                  <a:pos x="448" y="2542"/>
                </a:cxn>
                <a:cxn ang="0">
                  <a:pos x="280" y="2375"/>
                </a:cxn>
                <a:cxn ang="0">
                  <a:pos x="299" y="1829"/>
                </a:cxn>
                <a:cxn ang="0">
                  <a:pos x="106" y="1485"/>
                </a:cxn>
                <a:cxn ang="0">
                  <a:pos x="148" y="1908"/>
                </a:cxn>
                <a:cxn ang="0">
                  <a:pos x="34" y="2003"/>
                </a:cxn>
                <a:cxn ang="0">
                  <a:pos x="21" y="1623"/>
                </a:cxn>
                <a:cxn ang="0">
                  <a:pos x="88" y="812"/>
                </a:cxn>
                <a:cxn ang="0">
                  <a:pos x="298" y="226"/>
                </a:cxn>
                <a:cxn ang="0">
                  <a:pos x="785" y="8"/>
                </a:cxn>
                <a:cxn ang="0">
                  <a:pos x="1194" y="56"/>
                </a:cxn>
                <a:cxn ang="0">
                  <a:pos x="1453" y="68"/>
                </a:cxn>
                <a:cxn ang="0">
                  <a:pos x="1649" y="45"/>
                </a:cxn>
              </a:cxnLst>
              <a:rect l="0" t="0" r="r" b="b"/>
              <a:pathLst>
                <a:path w="3661" h="2545">
                  <a:moveTo>
                    <a:pt x="1781" y="19"/>
                  </a:moveTo>
                  <a:lnTo>
                    <a:pt x="1815" y="13"/>
                  </a:lnTo>
                  <a:lnTo>
                    <a:pt x="1851" y="9"/>
                  </a:lnTo>
                  <a:lnTo>
                    <a:pt x="1889" y="5"/>
                  </a:lnTo>
                  <a:lnTo>
                    <a:pt x="1926" y="2"/>
                  </a:lnTo>
                  <a:lnTo>
                    <a:pt x="1964" y="0"/>
                  </a:lnTo>
                  <a:lnTo>
                    <a:pt x="2003" y="0"/>
                  </a:lnTo>
                  <a:lnTo>
                    <a:pt x="2042" y="0"/>
                  </a:lnTo>
                  <a:lnTo>
                    <a:pt x="2081" y="3"/>
                  </a:lnTo>
                  <a:lnTo>
                    <a:pt x="2120" y="6"/>
                  </a:lnTo>
                  <a:lnTo>
                    <a:pt x="2157" y="10"/>
                  </a:lnTo>
                  <a:lnTo>
                    <a:pt x="2196" y="16"/>
                  </a:lnTo>
                  <a:lnTo>
                    <a:pt x="2234" y="25"/>
                  </a:lnTo>
                  <a:lnTo>
                    <a:pt x="2270" y="33"/>
                  </a:lnTo>
                  <a:lnTo>
                    <a:pt x="2304" y="44"/>
                  </a:lnTo>
                  <a:lnTo>
                    <a:pt x="2339" y="55"/>
                  </a:lnTo>
                  <a:lnTo>
                    <a:pt x="2372" y="68"/>
                  </a:lnTo>
                  <a:lnTo>
                    <a:pt x="2395" y="65"/>
                  </a:lnTo>
                  <a:lnTo>
                    <a:pt x="2418" y="65"/>
                  </a:lnTo>
                  <a:lnTo>
                    <a:pt x="2440" y="68"/>
                  </a:lnTo>
                  <a:lnTo>
                    <a:pt x="2460" y="75"/>
                  </a:lnTo>
                  <a:lnTo>
                    <a:pt x="2479" y="84"/>
                  </a:lnTo>
                  <a:lnTo>
                    <a:pt x="2498" y="94"/>
                  </a:lnTo>
                  <a:lnTo>
                    <a:pt x="2517" y="104"/>
                  </a:lnTo>
                  <a:lnTo>
                    <a:pt x="2534" y="115"/>
                  </a:lnTo>
                  <a:lnTo>
                    <a:pt x="2553" y="127"/>
                  </a:lnTo>
                  <a:lnTo>
                    <a:pt x="2570" y="137"/>
                  </a:lnTo>
                  <a:lnTo>
                    <a:pt x="2589" y="147"/>
                  </a:lnTo>
                  <a:lnTo>
                    <a:pt x="2607" y="154"/>
                  </a:lnTo>
                  <a:lnTo>
                    <a:pt x="2628" y="159"/>
                  </a:lnTo>
                  <a:lnTo>
                    <a:pt x="2648" y="161"/>
                  </a:lnTo>
                  <a:lnTo>
                    <a:pt x="2668" y="159"/>
                  </a:lnTo>
                  <a:lnTo>
                    <a:pt x="2691" y="153"/>
                  </a:lnTo>
                  <a:lnTo>
                    <a:pt x="2727" y="150"/>
                  </a:lnTo>
                  <a:lnTo>
                    <a:pt x="2762" y="150"/>
                  </a:lnTo>
                  <a:lnTo>
                    <a:pt x="2795" y="153"/>
                  </a:lnTo>
                  <a:lnTo>
                    <a:pt x="2827" y="160"/>
                  </a:lnTo>
                  <a:lnTo>
                    <a:pt x="2858" y="169"/>
                  </a:lnTo>
                  <a:lnTo>
                    <a:pt x="2889" y="182"/>
                  </a:lnTo>
                  <a:lnTo>
                    <a:pt x="2919" y="196"/>
                  </a:lnTo>
                  <a:lnTo>
                    <a:pt x="2948" y="212"/>
                  </a:lnTo>
                  <a:lnTo>
                    <a:pt x="2975" y="231"/>
                  </a:lnTo>
                  <a:lnTo>
                    <a:pt x="3001" y="252"/>
                  </a:lnTo>
                  <a:lnTo>
                    <a:pt x="3027" y="275"/>
                  </a:lnTo>
                  <a:lnTo>
                    <a:pt x="3050" y="298"/>
                  </a:lnTo>
                  <a:lnTo>
                    <a:pt x="3075" y="324"/>
                  </a:lnTo>
                  <a:lnTo>
                    <a:pt x="3097" y="350"/>
                  </a:lnTo>
                  <a:lnTo>
                    <a:pt x="3118" y="377"/>
                  </a:lnTo>
                  <a:lnTo>
                    <a:pt x="3138" y="405"/>
                  </a:lnTo>
                  <a:lnTo>
                    <a:pt x="3167" y="458"/>
                  </a:lnTo>
                  <a:lnTo>
                    <a:pt x="3193" y="514"/>
                  </a:lnTo>
                  <a:lnTo>
                    <a:pt x="3216" y="573"/>
                  </a:lnTo>
                  <a:lnTo>
                    <a:pt x="3238" y="633"/>
                  </a:lnTo>
                  <a:lnTo>
                    <a:pt x="3257" y="694"/>
                  </a:lnTo>
                  <a:lnTo>
                    <a:pt x="3277" y="754"/>
                  </a:lnTo>
                  <a:lnTo>
                    <a:pt x="3297" y="816"/>
                  </a:lnTo>
                  <a:lnTo>
                    <a:pt x="3319" y="875"/>
                  </a:lnTo>
                  <a:lnTo>
                    <a:pt x="3342" y="932"/>
                  </a:lnTo>
                  <a:lnTo>
                    <a:pt x="3369" y="989"/>
                  </a:lnTo>
                  <a:lnTo>
                    <a:pt x="3400" y="1040"/>
                  </a:lnTo>
                  <a:lnTo>
                    <a:pt x="3436" y="1089"/>
                  </a:lnTo>
                  <a:lnTo>
                    <a:pt x="3476" y="1134"/>
                  </a:lnTo>
                  <a:lnTo>
                    <a:pt x="3524" y="1174"/>
                  </a:lnTo>
                  <a:lnTo>
                    <a:pt x="3578" y="1207"/>
                  </a:lnTo>
                  <a:lnTo>
                    <a:pt x="3640" y="1236"/>
                  </a:lnTo>
                  <a:lnTo>
                    <a:pt x="3648" y="1243"/>
                  </a:lnTo>
                  <a:lnTo>
                    <a:pt x="3655" y="1249"/>
                  </a:lnTo>
                  <a:lnTo>
                    <a:pt x="3661" y="1255"/>
                  </a:lnTo>
                  <a:lnTo>
                    <a:pt x="3661" y="1263"/>
                  </a:lnTo>
                  <a:lnTo>
                    <a:pt x="3642" y="1276"/>
                  </a:lnTo>
                  <a:lnTo>
                    <a:pt x="3622" y="1283"/>
                  </a:lnTo>
                  <a:lnTo>
                    <a:pt x="3602" y="1288"/>
                  </a:lnTo>
                  <a:lnTo>
                    <a:pt x="3583" y="1288"/>
                  </a:lnTo>
                  <a:lnTo>
                    <a:pt x="3561" y="1286"/>
                  </a:lnTo>
                  <a:lnTo>
                    <a:pt x="3541" y="1283"/>
                  </a:lnTo>
                  <a:lnTo>
                    <a:pt x="3519" y="1282"/>
                  </a:lnTo>
                  <a:lnTo>
                    <a:pt x="3496" y="1283"/>
                  </a:lnTo>
                  <a:lnTo>
                    <a:pt x="3479" y="1270"/>
                  </a:lnTo>
                  <a:lnTo>
                    <a:pt x="3460" y="1260"/>
                  </a:lnTo>
                  <a:lnTo>
                    <a:pt x="3440" y="1252"/>
                  </a:lnTo>
                  <a:lnTo>
                    <a:pt x="3421" y="1245"/>
                  </a:lnTo>
                  <a:lnTo>
                    <a:pt x="3401" y="1237"/>
                  </a:lnTo>
                  <a:lnTo>
                    <a:pt x="3381" y="1230"/>
                  </a:lnTo>
                  <a:lnTo>
                    <a:pt x="3361" y="1223"/>
                  </a:lnTo>
                  <a:lnTo>
                    <a:pt x="3340" y="1216"/>
                  </a:lnTo>
                  <a:lnTo>
                    <a:pt x="3333" y="1259"/>
                  </a:lnTo>
                  <a:lnTo>
                    <a:pt x="3327" y="1304"/>
                  </a:lnTo>
                  <a:lnTo>
                    <a:pt x="3317" y="1348"/>
                  </a:lnTo>
                  <a:lnTo>
                    <a:pt x="3301" y="1390"/>
                  </a:lnTo>
                  <a:lnTo>
                    <a:pt x="3317" y="1403"/>
                  </a:lnTo>
                  <a:lnTo>
                    <a:pt x="3335" y="1416"/>
                  </a:lnTo>
                  <a:lnTo>
                    <a:pt x="3350" y="1429"/>
                  </a:lnTo>
                  <a:lnTo>
                    <a:pt x="3366" y="1442"/>
                  </a:lnTo>
                  <a:lnTo>
                    <a:pt x="3384" y="1455"/>
                  </a:lnTo>
                  <a:lnTo>
                    <a:pt x="3401" y="1466"/>
                  </a:lnTo>
                  <a:lnTo>
                    <a:pt x="3417" y="1478"/>
                  </a:lnTo>
                  <a:lnTo>
                    <a:pt x="3434" y="1489"/>
                  </a:lnTo>
                  <a:lnTo>
                    <a:pt x="3451" y="1499"/>
                  </a:lnTo>
                  <a:lnTo>
                    <a:pt x="3470" y="1509"/>
                  </a:lnTo>
                  <a:lnTo>
                    <a:pt x="3488" y="1518"/>
                  </a:lnTo>
                  <a:lnTo>
                    <a:pt x="3506" y="1526"/>
                  </a:lnTo>
                  <a:lnTo>
                    <a:pt x="3525" y="1535"/>
                  </a:lnTo>
                  <a:lnTo>
                    <a:pt x="3544" y="1542"/>
                  </a:lnTo>
                  <a:lnTo>
                    <a:pt x="3563" y="1548"/>
                  </a:lnTo>
                  <a:lnTo>
                    <a:pt x="3583" y="1554"/>
                  </a:lnTo>
                  <a:lnTo>
                    <a:pt x="3594" y="1560"/>
                  </a:lnTo>
                  <a:lnTo>
                    <a:pt x="3604" y="1567"/>
                  </a:lnTo>
                  <a:lnTo>
                    <a:pt x="3613" y="1575"/>
                  </a:lnTo>
                  <a:lnTo>
                    <a:pt x="3620" y="1585"/>
                  </a:lnTo>
                  <a:lnTo>
                    <a:pt x="3627" y="1597"/>
                  </a:lnTo>
                  <a:lnTo>
                    <a:pt x="3632" y="1608"/>
                  </a:lnTo>
                  <a:lnTo>
                    <a:pt x="3636" y="1620"/>
                  </a:lnTo>
                  <a:lnTo>
                    <a:pt x="3640" y="1631"/>
                  </a:lnTo>
                  <a:lnTo>
                    <a:pt x="3615" y="1644"/>
                  </a:lnTo>
                  <a:lnTo>
                    <a:pt x="3589" y="1653"/>
                  </a:lnTo>
                  <a:lnTo>
                    <a:pt x="3563" y="1659"/>
                  </a:lnTo>
                  <a:lnTo>
                    <a:pt x="3537" y="1660"/>
                  </a:lnTo>
                  <a:lnTo>
                    <a:pt x="3511" y="1660"/>
                  </a:lnTo>
                  <a:lnTo>
                    <a:pt x="3485" y="1659"/>
                  </a:lnTo>
                  <a:lnTo>
                    <a:pt x="3459" y="1655"/>
                  </a:lnTo>
                  <a:lnTo>
                    <a:pt x="3433" y="1649"/>
                  </a:lnTo>
                  <a:lnTo>
                    <a:pt x="3408" y="1642"/>
                  </a:lnTo>
                  <a:lnTo>
                    <a:pt x="3382" y="1634"/>
                  </a:lnTo>
                  <a:lnTo>
                    <a:pt x="3358" y="1626"/>
                  </a:lnTo>
                  <a:lnTo>
                    <a:pt x="3332" y="1616"/>
                  </a:lnTo>
                  <a:lnTo>
                    <a:pt x="3307" y="1607"/>
                  </a:lnTo>
                  <a:lnTo>
                    <a:pt x="3283" y="1598"/>
                  </a:lnTo>
                  <a:lnTo>
                    <a:pt x="3258" y="1591"/>
                  </a:lnTo>
                  <a:lnTo>
                    <a:pt x="3234" y="1584"/>
                  </a:lnTo>
                  <a:lnTo>
                    <a:pt x="3218" y="1619"/>
                  </a:lnTo>
                  <a:lnTo>
                    <a:pt x="3200" y="1653"/>
                  </a:lnTo>
                  <a:lnTo>
                    <a:pt x="3183" y="1688"/>
                  </a:lnTo>
                  <a:lnTo>
                    <a:pt x="3164" y="1721"/>
                  </a:lnTo>
                  <a:lnTo>
                    <a:pt x="3144" y="1754"/>
                  </a:lnTo>
                  <a:lnTo>
                    <a:pt x="3124" y="1787"/>
                  </a:lnTo>
                  <a:lnTo>
                    <a:pt x="3102" y="1820"/>
                  </a:lnTo>
                  <a:lnTo>
                    <a:pt x="3079" y="1853"/>
                  </a:lnTo>
                  <a:lnTo>
                    <a:pt x="3056" y="1882"/>
                  </a:lnTo>
                  <a:lnTo>
                    <a:pt x="3030" y="1909"/>
                  </a:lnTo>
                  <a:lnTo>
                    <a:pt x="3004" y="1935"/>
                  </a:lnTo>
                  <a:lnTo>
                    <a:pt x="2975" y="1962"/>
                  </a:lnTo>
                  <a:lnTo>
                    <a:pt x="2945" y="1988"/>
                  </a:lnTo>
                  <a:lnTo>
                    <a:pt x="2916" y="2014"/>
                  </a:lnTo>
                  <a:lnTo>
                    <a:pt x="2886" y="2041"/>
                  </a:lnTo>
                  <a:lnTo>
                    <a:pt x="2857" y="2069"/>
                  </a:lnTo>
                  <a:lnTo>
                    <a:pt x="2830" y="2096"/>
                  </a:lnTo>
                  <a:lnTo>
                    <a:pt x="2804" y="2125"/>
                  </a:lnTo>
                  <a:lnTo>
                    <a:pt x="2779" y="2155"/>
                  </a:lnTo>
                  <a:lnTo>
                    <a:pt x="2758" y="2185"/>
                  </a:lnTo>
                  <a:lnTo>
                    <a:pt x="2740" y="2218"/>
                  </a:lnTo>
                  <a:lnTo>
                    <a:pt x="2726" y="2253"/>
                  </a:lnTo>
                  <a:lnTo>
                    <a:pt x="2716" y="2289"/>
                  </a:lnTo>
                  <a:lnTo>
                    <a:pt x="2711" y="2326"/>
                  </a:lnTo>
                  <a:lnTo>
                    <a:pt x="2720" y="2332"/>
                  </a:lnTo>
                  <a:lnTo>
                    <a:pt x="2730" y="2338"/>
                  </a:lnTo>
                  <a:lnTo>
                    <a:pt x="2740" y="2342"/>
                  </a:lnTo>
                  <a:lnTo>
                    <a:pt x="2750" y="2346"/>
                  </a:lnTo>
                  <a:lnTo>
                    <a:pt x="2760" y="2348"/>
                  </a:lnTo>
                  <a:lnTo>
                    <a:pt x="2770" y="2349"/>
                  </a:lnTo>
                  <a:lnTo>
                    <a:pt x="2781" y="2348"/>
                  </a:lnTo>
                  <a:lnTo>
                    <a:pt x="2789" y="2345"/>
                  </a:lnTo>
                  <a:lnTo>
                    <a:pt x="2804" y="2362"/>
                  </a:lnTo>
                  <a:lnTo>
                    <a:pt x="2805" y="2377"/>
                  </a:lnTo>
                  <a:lnTo>
                    <a:pt x="2798" y="2385"/>
                  </a:lnTo>
                  <a:lnTo>
                    <a:pt x="2785" y="2394"/>
                  </a:lnTo>
                  <a:lnTo>
                    <a:pt x="2772" y="2404"/>
                  </a:lnTo>
                  <a:lnTo>
                    <a:pt x="2760" y="2415"/>
                  </a:lnTo>
                  <a:lnTo>
                    <a:pt x="2755" y="2431"/>
                  </a:lnTo>
                  <a:lnTo>
                    <a:pt x="2759" y="2453"/>
                  </a:lnTo>
                  <a:lnTo>
                    <a:pt x="2662" y="2453"/>
                  </a:lnTo>
                  <a:lnTo>
                    <a:pt x="2648" y="2443"/>
                  </a:lnTo>
                  <a:lnTo>
                    <a:pt x="2633" y="2431"/>
                  </a:lnTo>
                  <a:lnTo>
                    <a:pt x="2619" y="2417"/>
                  </a:lnTo>
                  <a:lnTo>
                    <a:pt x="2605" y="2402"/>
                  </a:lnTo>
                  <a:lnTo>
                    <a:pt x="2590" y="2385"/>
                  </a:lnTo>
                  <a:lnTo>
                    <a:pt x="2577" y="2369"/>
                  </a:lnTo>
                  <a:lnTo>
                    <a:pt x="2566" y="2352"/>
                  </a:lnTo>
                  <a:lnTo>
                    <a:pt x="2557" y="2336"/>
                  </a:lnTo>
                  <a:lnTo>
                    <a:pt x="2547" y="2283"/>
                  </a:lnTo>
                  <a:lnTo>
                    <a:pt x="2550" y="2233"/>
                  </a:lnTo>
                  <a:lnTo>
                    <a:pt x="2561" y="2185"/>
                  </a:lnTo>
                  <a:lnTo>
                    <a:pt x="2581" y="2139"/>
                  </a:lnTo>
                  <a:lnTo>
                    <a:pt x="2606" y="2096"/>
                  </a:lnTo>
                  <a:lnTo>
                    <a:pt x="2632" y="2056"/>
                  </a:lnTo>
                  <a:lnTo>
                    <a:pt x="2659" y="2017"/>
                  </a:lnTo>
                  <a:lnTo>
                    <a:pt x="2682" y="1980"/>
                  </a:lnTo>
                  <a:lnTo>
                    <a:pt x="2695" y="1955"/>
                  </a:lnTo>
                  <a:lnTo>
                    <a:pt x="2710" y="1931"/>
                  </a:lnTo>
                  <a:lnTo>
                    <a:pt x="2726" y="1908"/>
                  </a:lnTo>
                  <a:lnTo>
                    <a:pt x="2740" y="1883"/>
                  </a:lnTo>
                  <a:lnTo>
                    <a:pt x="2756" y="1860"/>
                  </a:lnTo>
                  <a:lnTo>
                    <a:pt x="2772" y="1837"/>
                  </a:lnTo>
                  <a:lnTo>
                    <a:pt x="2788" y="1814"/>
                  </a:lnTo>
                  <a:lnTo>
                    <a:pt x="2805" y="1791"/>
                  </a:lnTo>
                  <a:lnTo>
                    <a:pt x="2821" y="1768"/>
                  </a:lnTo>
                  <a:lnTo>
                    <a:pt x="2837" y="1745"/>
                  </a:lnTo>
                  <a:lnTo>
                    <a:pt x="2853" y="1721"/>
                  </a:lnTo>
                  <a:lnTo>
                    <a:pt x="2867" y="1698"/>
                  </a:lnTo>
                  <a:lnTo>
                    <a:pt x="2883" y="1675"/>
                  </a:lnTo>
                  <a:lnTo>
                    <a:pt x="2897" y="1650"/>
                  </a:lnTo>
                  <a:lnTo>
                    <a:pt x="2910" y="1626"/>
                  </a:lnTo>
                  <a:lnTo>
                    <a:pt x="2923" y="1601"/>
                  </a:lnTo>
                  <a:lnTo>
                    <a:pt x="2941" y="1583"/>
                  </a:lnTo>
                  <a:lnTo>
                    <a:pt x="2957" y="1564"/>
                  </a:lnTo>
                  <a:lnTo>
                    <a:pt x="2972" y="1542"/>
                  </a:lnTo>
                  <a:lnTo>
                    <a:pt x="2985" y="1519"/>
                  </a:lnTo>
                  <a:lnTo>
                    <a:pt x="2998" y="1495"/>
                  </a:lnTo>
                  <a:lnTo>
                    <a:pt x="3009" y="1470"/>
                  </a:lnTo>
                  <a:lnTo>
                    <a:pt x="3016" y="1445"/>
                  </a:lnTo>
                  <a:lnTo>
                    <a:pt x="3022" y="1417"/>
                  </a:lnTo>
                  <a:lnTo>
                    <a:pt x="3000" y="1404"/>
                  </a:lnTo>
                  <a:lnTo>
                    <a:pt x="2980" y="1390"/>
                  </a:lnTo>
                  <a:lnTo>
                    <a:pt x="2961" y="1374"/>
                  </a:lnTo>
                  <a:lnTo>
                    <a:pt x="2945" y="1357"/>
                  </a:lnTo>
                  <a:lnTo>
                    <a:pt x="2929" y="1338"/>
                  </a:lnTo>
                  <a:lnTo>
                    <a:pt x="2915" y="1319"/>
                  </a:lnTo>
                  <a:lnTo>
                    <a:pt x="2902" y="1299"/>
                  </a:lnTo>
                  <a:lnTo>
                    <a:pt x="2889" y="1279"/>
                  </a:lnTo>
                  <a:lnTo>
                    <a:pt x="2877" y="1258"/>
                  </a:lnTo>
                  <a:lnTo>
                    <a:pt x="2864" y="1237"/>
                  </a:lnTo>
                  <a:lnTo>
                    <a:pt x="2851" y="1216"/>
                  </a:lnTo>
                  <a:lnTo>
                    <a:pt x="2840" y="1194"/>
                  </a:lnTo>
                  <a:lnTo>
                    <a:pt x="2825" y="1173"/>
                  </a:lnTo>
                  <a:lnTo>
                    <a:pt x="2811" y="1151"/>
                  </a:lnTo>
                  <a:lnTo>
                    <a:pt x="2796" y="1131"/>
                  </a:lnTo>
                  <a:lnTo>
                    <a:pt x="2779" y="1111"/>
                  </a:lnTo>
                  <a:lnTo>
                    <a:pt x="2772" y="1111"/>
                  </a:lnTo>
                  <a:lnTo>
                    <a:pt x="2763" y="1111"/>
                  </a:lnTo>
                  <a:lnTo>
                    <a:pt x="2756" y="1111"/>
                  </a:lnTo>
                  <a:lnTo>
                    <a:pt x="2747" y="1111"/>
                  </a:lnTo>
                  <a:lnTo>
                    <a:pt x="2740" y="1111"/>
                  </a:lnTo>
                  <a:lnTo>
                    <a:pt x="2733" y="1108"/>
                  </a:lnTo>
                  <a:lnTo>
                    <a:pt x="2727" y="1105"/>
                  </a:lnTo>
                  <a:lnTo>
                    <a:pt x="2721" y="1101"/>
                  </a:lnTo>
                  <a:lnTo>
                    <a:pt x="2713" y="1144"/>
                  </a:lnTo>
                  <a:lnTo>
                    <a:pt x="2710" y="1190"/>
                  </a:lnTo>
                  <a:lnTo>
                    <a:pt x="2714" y="1235"/>
                  </a:lnTo>
                  <a:lnTo>
                    <a:pt x="2732" y="1273"/>
                  </a:lnTo>
                  <a:lnTo>
                    <a:pt x="2716" y="1291"/>
                  </a:lnTo>
                  <a:lnTo>
                    <a:pt x="2697" y="1304"/>
                  </a:lnTo>
                  <a:lnTo>
                    <a:pt x="2678" y="1314"/>
                  </a:lnTo>
                  <a:lnTo>
                    <a:pt x="2657" y="1319"/>
                  </a:lnTo>
                  <a:lnTo>
                    <a:pt x="2633" y="1322"/>
                  </a:lnTo>
                  <a:lnTo>
                    <a:pt x="2610" y="1322"/>
                  </a:lnTo>
                  <a:lnTo>
                    <a:pt x="2586" y="1319"/>
                  </a:lnTo>
                  <a:lnTo>
                    <a:pt x="2561" y="1315"/>
                  </a:lnTo>
                  <a:lnTo>
                    <a:pt x="2535" y="1309"/>
                  </a:lnTo>
                  <a:lnTo>
                    <a:pt x="2509" y="1302"/>
                  </a:lnTo>
                  <a:lnTo>
                    <a:pt x="2483" y="1295"/>
                  </a:lnTo>
                  <a:lnTo>
                    <a:pt x="2459" y="1288"/>
                  </a:lnTo>
                  <a:lnTo>
                    <a:pt x="2433" y="1281"/>
                  </a:lnTo>
                  <a:lnTo>
                    <a:pt x="2408" y="1273"/>
                  </a:lnTo>
                  <a:lnTo>
                    <a:pt x="2385" y="1268"/>
                  </a:lnTo>
                  <a:lnTo>
                    <a:pt x="2362" y="1263"/>
                  </a:lnTo>
                  <a:lnTo>
                    <a:pt x="2351" y="1282"/>
                  </a:lnTo>
                  <a:lnTo>
                    <a:pt x="2352" y="1309"/>
                  </a:lnTo>
                  <a:lnTo>
                    <a:pt x="2354" y="1338"/>
                  </a:lnTo>
                  <a:lnTo>
                    <a:pt x="2345" y="1363"/>
                  </a:lnTo>
                  <a:lnTo>
                    <a:pt x="2328" y="1375"/>
                  </a:lnTo>
                  <a:lnTo>
                    <a:pt x="2319" y="1391"/>
                  </a:lnTo>
                  <a:lnTo>
                    <a:pt x="2315" y="1409"/>
                  </a:lnTo>
                  <a:lnTo>
                    <a:pt x="2313" y="1427"/>
                  </a:lnTo>
                  <a:lnTo>
                    <a:pt x="2315" y="1447"/>
                  </a:lnTo>
                  <a:lnTo>
                    <a:pt x="2316" y="1468"/>
                  </a:lnTo>
                  <a:lnTo>
                    <a:pt x="2316" y="1488"/>
                  </a:lnTo>
                  <a:lnTo>
                    <a:pt x="2315" y="1506"/>
                  </a:lnTo>
                  <a:lnTo>
                    <a:pt x="2325" y="1574"/>
                  </a:lnTo>
                  <a:lnTo>
                    <a:pt x="2320" y="1642"/>
                  </a:lnTo>
                  <a:lnTo>
                    <a:pt x="2310" y="1709"/>
                  </a:lnTo>
                  <a:lnTo>
                    <a:pt x="2304" y="1775"/>
                  </a:lnTo>
                  <a:lnTo>
                    <a:pt x="2325" y="1795"/>
                  </a:lnTo>
                  <a:lnTo>
                    <a:pt x="2304" y="1816"/>
                  </a:lnTo>
                  <a:lnTo>
                    <a:pt x="2304" y="1879"/>
                  </a:lnTo>
                  <a:lnTo>
                    <a:pt x="2300" y="1942"/>
                  </a:lnTo>
                  <a:lnTo>
                    <a:pt x="2293" y="2008"/>
                  </a:lnTo>
                  <a:lnTo>
                    <a:pt x="2284" y="2073"/>
                  </a:lnTo>
                  <a:lnTo>
                    <a:pt x="2277" y="2139"/>
                  </a:lnTo>
                  <a:lnTo>
                    <a:pt x="2273" y="2205"/>
                  </a:lnTo>
                  <a:lnTo>
                    <a:pt x="2271" y="2270"/>
                  </a:lnTo>
                  <a:lnTo>
                    <a:pt x="2276" y="2336"/>
                  </a:lnTo>
                  <a:lnTo>
                    <a:pt x="2291" y="2345"/>
                  </a:lnTo>
                  <a:lnTo>
                    <a:pt x="2303" y="2358"/>
                  </a:lnTo>
                  <a:lnTo>
                    <a:pt x="2310" y="2372"/>
                  </a:lnTo>
                  <a:lnTo>
                    <a:pt x="2315" y="2388"/>
                  </a:lnTo>
                  <a:lnTo>
                    <a:pt x="2315" y="2404"/>
                  </a:lnTo>
                  <a:lnTo>
                    <a:pt x="2313" y="2421"/>
                  </a:lnTo>
                  <a:lnTo>
                    <a:pt x="2309" y="2437"/>
                  </a:lnTo>
                  <a:lnTo>
                    <a:pt x="2304" y="2453"/>
                  </a:lnTo>
                  <a:lnTo>
                    <a:pt x="2287" y="2470"/>
                  </a:lnTo>
                  <a:lnTo>
                    <a:pt x="2267" y="2484"/>
                  </a:lnTo>
                  <a:lnTo>
                    <a:pt x="2245" y="2496"/>
                  </a:lnTo>
                  <a:lnTo>
                    <a:pt x="2222" y="2503"/>
                  </a:lnTo>
                  <a:lnTo>
                    <a:pt x="2196" y="2509"/>
                  </a:lnTo>
                  <a:lnTo>
                    <a:pt x="2170" y="2512"/>
                  </a:lnTo>
                  <a:lnTo>
                    <a:pt x="2143" y="2513"/>
                  </a:lnTo>
                  <a:lnTo>
                    <a:pt x="2115" y="2513"/>
                  </a:lnTo>
                  <a:lnTo>
                    <a:pt x="2088" y="2512"/>
                  </a:lnTo>
                  <a:lnTo>
                    <a:pt x="2059" y="2510"/>
                  </a:lnTo>
                  <a:lnTo>
                    <a:pt x="2032" y="2509"/>
                  </a:lnTo>
                  <a:lnTo>
                    <a:pt x="2004" y="2507"/>
                  </a:lnTo>
                  <a:lnTo>
                    <a:pt x="1978" y="2506"/>
                  </a:lnTo>
                  <a:lnTo>
                    <a:pt x="1954" y="2506"/>
                  </a:lnTo>
                  <a:lnTo>
                    <a:pt x="1929" y="2507"/>
                  </a:lnTo>
                  <a:lnTo>
                    <a:pt x="1908" y="2510"/>
                  </a:lnTo>
                  <a:lnTo>
                    <a:pt x="1895" y="2506"/>
                  </a:lnTo>
                  <a:lnTo>
                    <a:pt x="1880" y="2503"/>
                  </a:lnTo>
                  <a:lnTo>
                    <a:pt x="1866" y="2499"/>
                  </a:lnTo>
                  <a:lnTo>
                    <a:pt x="1853" y="2493"/>
                  </a:lnTo>
                  <a:lnTo>
                    <a:pt x="1840" y="2487"/>
                  </a:lnTo>
                  <a:lnTo>
                    <a:pt x="1828" y="2480"/>
                  </a:lnTo>
                  <a:lnTo>
                    <a:pt x="1818" y="2471"/>
                  </a:lnTo>
                  <a:lnTo>
                    <a:pt x="1811" y="2460"/>
                  </a:lnTo>
                  <a:lnTo>
                    <a:pt x="1804" y="2437"/>
                  </a:lnTo>
                  <a:lnTo>
                    <a:pt x="1807" y="2415"/>
                  </a:lnTo>
                  <a:lnTo>
                    <a:pt x="1815" y="2395"/>
                  </a:lnTo>
                  <a:lnTo>
                    <a:pt x="1830" y="2375"/>
                  </a:lnTo>
                  <a:lnTo>
                    <a:pt x="1847" y="2356"/>
                  </a:lnTo>
                  <a:lnTo>
                    <a:pt x="1864" y="2339"/>
                  </a:lnTo>
                  <a:lnTo>
                    <a:pt x="1883" y="2322"/>
                  </a:lnTo>
                  <a:lnTo>
                    <a:pt x="1898" y="2306"/>
                  </a:lnTo>
                  <a:lnTo>
                    <a:pt x="1906" y="2197"/>
                  </a:lnTo>
                  <a:lnTo>
                    <a:pt x="1908" y="2076"/>
                  </a:lnTo>
                  <a:lnTo>
                    <a:pt x="1908" y="1957"/>
                  </a:lnTo>
                  <a:lnTo>
                    <a:pt x="1908" y="1843"/>
                  </a:lnTo>
                  <a:lnTo>
                    <a:pt x="1899" y="1892"/>
                  </a:lnTo>
                  <a:lnTo>
                    <a:pt x="1893" y="1942"/>
                  </a:lnTo>
                  <a:lnTo>
                    <a:pt x="1886" y="1993"/>
                  </a:lnTo>
                  <a:lnTo>
                    <a:pt x="1877" y="2043"/>
                  </a:lnTo>
                  <a:lnTo>
                    <a:pt x="1864" y="2090"/>
                  </a:lnTo>
                  <a:lnTo>
                    <a:pt x="1846" y="2135"/>
                  </a:lnTo>
                  <a:lnTo>
                    <a:pt x="1818" y="2175"/>
                  </a:lnTo>
                  <a:lnTo>
                    <a:pt x="1781" y="2211"/>
                  </a:lnTo>
                  <a:lnTo>
                    <a:pt x="1766" y="2240"/>
                  </a:lnTo>
                  <a:lnTo>
                    <a:pt x="1748" y="2264"/>
                  </a:lnTo>
                  <a:lnTo>
                    <a:pt x="1723" y="2287"/>
                  </a:lnTo>
                  <a:lnTo>
                    <a:pt x="1696" y="2308"/>
                  </a:lnTo>
                  <a:lnTo>
                    <a:pt x="1668" y="2328"/>
                  </a:lnTo>
                  <a:lnTo>
                    <a:pt x="1641" y="2349"/>
                  </a:lnTo>
                  <a:lnTo>
                    <a:pt x="1618" y="2374"/>
                  </a:lnTo>
                  <a:lnTo>
                    <a:pt x="1598" y="2402"/>
                  </a:lnTo>
                  <a:lnTo>
                    <a:pt x="1606" y="2425"/>
                  </a:lnTo>
                  <a:lnTo>
                    <a:pt x="1608" y="2450"/>
                  </a:lnTo>
                  <a:lnTo>
                    <a:pt x="1606" y="2476"/>
                  </a:lnTo>
                  <a:lnTo>
                    <a:pt x="1606" y="2500"/>
                  </a:lnTo>
                  <a:lnTo>
                    <a:pt x="1583" y="2515"/>
                  </a:lnTo>
                  <a:lnTo>
                    <a:pt x="1560" y="2523"/>
                  </a:lnTo>
                  <a:lnTo>
                    <a:pt x="1537" y="2529"/>
                  </a:lnTo>
                  <a:lnTo>
                    <a:pt x="1514" y="2530"/>
                  </a:lnTo>
                  <a:lnTo>
                    <a:pt x="1491" y="2529"/>
                  </a:lnTo>
                  <a:lnTo>
                    <a:pt x="1468" y="2526"/>
                  </a:lnTo>
                  <a:lnTo>
                    <a:pt x="1445" y="2519"/>
                  </a:lnTo>
                  <a:lnTo>
                    <a:pt x="1423" y="2510"/>
                  </a:lnTo>
                  <a:lnTo>
                    <a:pt x="1400" y="2500"/>
                  </a:lnTo>
                  <a:lnTo>
                    <a:pt x="1377" y="2489"/>
                  </a:lnTo>
                  <a:lnTo>
                    <a:pt x="1355" y="2476"/>
                  </a:lnTo>
                  <a:lnTo>
                    <a:pt x="1334" y="2463"/>
                  </a:lnTo>
                  <a:lnTo>
                    <a:pt x="1312" y="2450"/>
                  </a:lnTo>
                  <a:lnTo>
                    <a:pt x="1290" y="2437"/>
                  </a:lnTo>
                  <a:lnTo>
                    <a:pt x="1269" y="2424"/>
                  </a:lnTo>
                  <a:lnTo>
                    <a:pt x="1248" y="2413"/>
                  </a:lnTo>
                  <a:lnTo>
                    <a:pt x="1238" y="2384"/>
                  </a:lnTo>
                  <a:lnTo>
                    <a:pt x="1237" y="2358"/>
                  </a:lnTo>
                  <a:lnTo>
                    <a:pt x="1241" y="2335"/>
                  </a:lnTo>
                  <a:lnTo>
                    <a:pt x="1251" y="2312"/>
                  </a:lnTo>
                  <a:lnTo>
                    <a:pt x="1264" y="2292"/>
                  </a:lnTo>
                  <a:lnTo>
                    <a:pt x="1283" y="2273"/>
                  </a:lnTo>
                  <a:lnTo>
                    <a:pt x="1303" y="2256"/>
                  </a:lnTo>
                  <a:lnTo>
                    <a:pt x="1326" y="2238"/>
                  </a:lnTo>
                  <a:lnTo>
                    <a:pt x="1349" y="2210"/>
                  </a:lnTo>
                  <a:lnTo>
                    <a:pt x="1372" y="2181"/>
                  </a:lnTo>
                  <a:lnTo>
                    <a:pt x="1394" y="2151"/>
                  </a:lnTo>
                  <a:lnTo>
                    <a:pt x="1416" y="2119"/>
                  </a:lnTo>
                  <a:lnTo>
                    <a:pt x="1436" y="2087"/>
                  </a:lnTo>
                  <a:lnTo>
                    <a:pt x="1453" y="2056"/>
                  </a:lnTo>
                  <a:lnTo>
                    <a:pt x="1469" y="2023"/>
                  </a:lnTo>
                  <a:lnTo>
                    <a:pt x="1484" y="1988"/>
                  </a:lnTo>
                  <a:lnTo>
                    <a:pt x="1497" y="1955"/>
                  </a:lnTo>
                  <a:lnTo>
                    <a:pt x="1505" y="1919"/>
                  </a:lnTo>
                  <a:lnTo>
                    <a:pt x="1512" y="1885"/>
                  </a:lnTo>
                  <a:lnTo>
                    <a:pt x="1517" y="1849"/>
                  </a:lnTo>
                  <a:lnTo>
                    <a:pt x="1518" y="1811"/>
                  </a:lnTo>
                  <a:lnTo>
                    <a:pt x="1515" y="1775"/>
                  </a:lnTo>
                  <a:lnTo>
                    <a:pt x="1511" y="1736"/>
                  </a:lnTo>
                  <a:lnTo>
                    <a:pt x="1501" y="1699"/>
                  </a:lnTo>
                  <a:lnTo>
                    <a:pt x="1488" y="1693"/>
                  </a:lnTo>
                  <a:lnTo>
                    <a:pt x="1475" y="1688"/>
                  </a:lnTo>
                  <a:lnTo>
                    <a:pt x="1462" y="1685"/>
                  </a:lnTo>
                  <a:lnTo>
                    <a:pt x="1447" y="1682"/>
                  </a:lnTo>
                  <a:lnTo>
                    <a:pt x="1434" y="1680"/>
                  </a:lnTo>
                  <a:lnTo>
                    <a:pt x="1420" y="1679"/>
                  </a:lnTo>
                  <a:lnTo>
                    <a:pt x="1404" y="1679"/>
                  </a:lnTo>
                  <a:lnTo>
                    <a:pt x="1390" y="1679"/>
                  </a:lnTo>
                  <a:lnTo>
                    <a:pt x="1374" y="1679"/>
                  </a:lnTo>
                  <a:lnTo>
                    <a:pt x="1359" y="1679"/>
                  </a:lnTo>
                  <a:lnTo>
                    <a:pt x="1344" y="1680"/>
                  </a:lnTo>
                  <a:lnTo>
                    <a:pt x="1329" y="1680"/>
                  </a:lnTo>
                  <a:lnTo>
                    <a:pt x="1313" y="1680"/>
                  </a:lnTo>
                  <a:lnTo>
                    <a:pt x="1299" y="1680"/>
                  </a:lnTo>
                  <a:lnTo>
                    <a:pt x="1283" y="1680"/>
                  </a:lnTo>
                  <a:lnTo>
                    <a:pt x="1269" y="1679"/>
                  </a:lnTo>
                  <a:lnTo>
                    <a:pt x="1245" y="1686"/>
                  </a:lnTo>
                  <a:lnTo>
                    <a:pt x="1221" y="1689"/>
                  </a:lnTo>
                  <a:lnTo>
                    <a:pt x="1196" y="1689"/>
                  </a:lnTo>
                  <a:lnTo>
                    <a:pt x="1170" y="1688"/>
                  </a:lnTo>
                  <a:lnTo>
                    <a:pt x="1145" y="1688"/>
                  </a:lnTo>
                  <a:lnTo>
                    <a:pt x="1117" y="1690"/>
                  </a:lnTo>
                  <a:lnTo>
                    <a:pt x="1091" y="1696"/>
                  </a:lnTo>
                  <a:lnTo>
                    <a:pt x="1065" y="1708"/>
                  </a:lnTo>
                  <a:lnTo>
                    <a:pt x="1061" y="1795"/>
                  </a:lnTo>
                  <a:lnTo>
                    <a:pt x="1048" y="1885"/>
                  </a:lnTo>
                  <a:lnTo>
                    <a:pt x="1031" y="1975"/>
                  </a:lnTo>
                  <a:lnTo>
                    <a:pt x="1016" y="2064"/>
                  </a:lnTo>
                  <a:lnTo>
                    <a:pt x="1007" y="2154"/>
                  </a:lnTo>
                  <a:lnTo>
                    <a:pt x="1012" y="2238"/>
                  </a:lnTo>
                  <a:lnTo>
                    <a:pt x="1032" y="2319"/>
                  </a:lnTo>
                  <a:lnTo>
                    <a:pt x="1075" y="2395"/>
                  </a:lnTo>
                  <a:lnTo>
                    <a:pt x="1074" y="2407"/>
                  </a:lnTo>
                  <a:lnTo>
                    <a:pt x="1071" y="2417"/>
                  </a:lnTo>
                  <a:lnTo>
                    <a:pt x="1064" y="2424"/>
                  </a:lnTo>
                  <a:lnTo>
                    <a:pt x="1055" y="2430"/>
                  </a:lnTo>
                  <a:lnTo>
                    <a:pt x="1045" y="2436"/>
                  </a:lnTo>
                  <a:lnTo>
                    <a:pt x="1035" y="2440"/>
                  </a:lnTo>
                  <a:lnTo>
                    <a:pt x="1026" y="2446"/>
                  </a:lnTo>
                  <a:lnTo>
                    <a:pt x="1018" y="2453"/>
                  </a:lnTo>
                  <a:lnTo>
                    <a:pt x="1005" y="2450"/>
                  </a:lnTo>
                  <a:lnTo>
                    <a:pt x="992" y="2451"/>
                  </a:lnTo>
                  <a:lnTo>
                    <a:pt x="980" y="2454"/>
                  </a:lnTo>
                  <a:lnTo>
                    <a:pt x="970" y="2457"/>
                  </a:lnTo>
                  <a:lnTo>
                    <a:pt x="958" y="2463"/>
                  </a:lnTo>
                  <a:lnTo>
                    <a:pt x="948" y="2469"/>
                  </a:lnTo>
                  <a:lnTo>
                    <a:pt x="940" y="2474"/>
                  </a:lnTo>
                  <a:lnTo>
                    <a:pt x="930" y="2480"/>
                  </a:lnTo>
                  <a:lnTo>
                    <a:pt x="898" y="2486"/>
                  </a:lnTo>
                  <a:lnTo>
                    <a:pt x="869" y="2484"/>
                  </a:lnTo>
                  <a:lnTo>
                    <a:pt x="842" y="2477"/>
                  </a:lnTo>
                  <a:lnTo>
                    <a:pt x="814" y="2467"/>
                  </a:lnTo>
                  <a:lnTo>
                    <a:pt x="790" y="2459"/>
                  </a:lnTo>
                  <a:lnTo>
                    <a:pt x="764" y="2453"/>
                  </a:lnTo>
                  <a:lnTo>
                    <a:pt x="736" y="2451"/>
                  </a:lnTo>
                  <a:lnTo>
                    <a:pt x="707" y="2460"/>
                  </a:lnTo>
                  <a:lnTo>
                    <a:pt x="684" y="2482"/>
                  </a:lnTo>
                  <a:lnTo>
                    <a:pt x="661" y="2500"/>
                  </a:lnTo>
                  <a:lnTo>
                    <a:pt x="637" y="2515"/>
                  </a:lnTo>
                  <a:lnTo>
                    <a:pt x="612" y="2526"/>
                  </a:lnTo>
                  <a:lnTo>
                    <a:pt x="586" y="2535"/>
                  </a:lnTo>
                  <a:lnTo>
                    <a:pt x="560" y="2541"/>
                  </a:lnTo>
                  <a:lnTo>
                    <a:pt x="533" y="2545"/>
                  </a:lnTo>
                  <a:lnTo>
                    <a:pt x="504" y="2545"/>
                  </a:lnTo>
                  <a:lnTo>
                    <a:pt x="477" y="2545"/>
                  </a:lnTo>
                  <a:lnTo>
                    <a:pt x="448" y="2542"/>
                  </a:lnTo>
                  <a:lnTo>
                    <a:pt x="419" y="2538"/>
                  </a:lnTo>
                  <a:lnTo>
                    <a:pt x="388" y="2532"/>
                  </a:lnTo>
                  <a:lnTo>
                    <a:pt x="360" y="2525"/>
                  </a:lnTo>
                  <a:lnTo>
                    <a:pt x="329" y="2518"/>
                  </a:lnTo>
                  <a:lnTo>
                    <a:pt x="300" y="2509"/>
                  </a:lnTo>
                  <a:lnTo>
                    <a:pt x="270" y="2500"/>
                  </a:lnTo>
                  <a:lnTo>
                    <a:pt x="260" y="2469"/>
                  </a:lnTo>
                  <a:lnTo>
                    <a:pt x="264" y="2437"/>
                  </a:lnTo>
                  <a:lnTo>
                    <a:pt x="275" y="2405"/>
                  </a:lnTo>
                  <a:lnTo>
                    <a:pt x="280" y="2375"/>
                  </a:lnTo>
                  <a:lnTo>
                    <a:pt x="321" y="2365"/>
                  </a:lnTo>
                  <a:lnTo>
                    <a:pt x="332" y="2309"/>
                  </a:lnTo>
                  <a:lnTo>
                    <a:pt x="342" y="2250"/>
                  </a:lnTo>
                  <a:lnTo>
                    <a:pt x="352" y="2190"/>
                  </a:lnTo>
                  <a:lnTo>
                    <a:pt x="358" y="2126"/>
                  </a:lnTo>
                  <a:lnTo>
                    <a:pt x="360" y="2064"/>
                  </a:lnTo>
                  <a:lnTo>
                    <a:pt x="355" y="2004"/>
                  </a:lnTo>
                  <a:lnTo>
                    <a:pt x="342" y="1946"/>
                  </a:lnTo>
                  <a:lnTo>
                    <a:pt x="321" y="1892"/>
                  </a:lnTo>
                  <a:lnTo>
                    <a:pt x="299" y="1829"/>
                  </a:lnTo>
                  <a:lnTo>
                    <a:pt x="277" y="1764"/>
                  </a:lnTo>
                  <a:lnTo>
                    <a:pt x="259" y="1701"/>
                  </a:lnTo>
                  <a:lnTo>
                    <a:pt x="238" y="1636"/>
                  </a:lnTo>
                  <a:lnTo>
                    <a:pt x="220" y="1571"/>
                  </a:lnTo>
                  <a:lnTo>
                    <a:pt x="199" y="1508"/>
                  </a:lnTo>
                  <a:lnTo>
                    <a:pt x="178" y="1443"/>
                  </a:lnTo>
                  <a:lnTo>
                    <a:pt x="155" y="1380"/>
                  </a:lnTo>
                  <a:lnTo>
                    <a:pt x="136" y="1413"/>
                  </a:lnTo>
                  <a:lnTo>
                    <a:pt x="120" y="1449"/>
                  </a:lnTo>
                  <a:lnTo>
                    <a:pt x="106" y="1485"/>
                  </a:lnTo>
                  <a:lnTo>
                    <a:pt x="96" y="1522"/>
                  </a:lnTo>
                  <a:lnTo>
                    <a:pt x="88" y="1560"/>
                  </a:lnTo>
                  <a:lnTo>
                    <a:pt x="86" y="1598"/>
                  </a:lnTo>
                  <a:lnTo>
                    <a:pt x="87" y="1639"/>
                  </a:lnTo>
                  <a:lnTo>
                    <a:pt x="96" y="1679"/>
                  </a:lnTo>
                  <a:lnTo>
                    <a:pt x="111" y="1722"/>
                  </a:lnTo>
                  <a:lnTo>
                    <a:pt x="127" y="1768"/>
                  </a:lnTo>
                  <a:lnTo>
                    <a:pt x="139" y="1814"/>
                  </a:lnTo>
                  <a:lnTo>
                    <a:pt x="146" y="1862"/>
                  </a:lnTo>
                  <a:lnTo>
                    <a:pt x="148" y="1908"/>
                  </a:lnTo>
                  <a:lnTo>
                    <a:pt x="139" y="1951"/>
                  </a:lnTo>
                  <a:lnTo>
                    <a:pt x="120" y="1991"/>
                  </a:lnTo>
                  <a:lnTo>
                    <a:pt x="88" y="2027"/>
                  </a:lnTo>
                  <a:lnTo>
                    <a:pt x="74" y="2039"/>
                  </a:lnTo>
                  <a:lnTo>
                    <a:pt x="70" y="2054"/>
                  </a:lnTo>
                  <a:lnTo>
                    <a:pt x="67" y="2072"/>
                  </a:lnTo>
                  <a:lnTo>
                    <a:pt x="58" y="2085"/>
                  </a:lnTo>
                  <a:lnTo>
                    <a:pt x="45" y="2060"/>
                  </a:lnTo>
                  <a:lnTo>
                    <a:pt x="38" y="2033"/>
                  </a:lnTo>
                  <a:lnTo>
                    <a:pt x="34" y="2003"/>
                  </a:lnTo>
                  <a:lnTo>
                    <a:pt x="32" y="1971"/>
                  </a:lnTo>
                  <a:lnTo>
                    <a:pt x="31" y="1938"/>
                  </a:lnTo>
                  <a:lnTo>
                    <a:pt x="26" y="1908"/>
                  </a:lnTo>
                  <a:lnTo>
                    <a:pt x="16" y="1879"/>
                  </a:lnTo>
                  <a:lnTo>
                    <a:pt x="0" y="1853"/>
                  </a:lnTo>
                  <a:lnTo>
                    <a:pt x="2" y="1813"/>
                  </a:lnTo>
                  <a:lnTo>
                    <a:pt x="10" y="1777"/>
                  </a:lnTo>
                  <a:lnTo>
                    <a:pt x="23" y="1742"/>
                  </a:lnTo>
                  <a:lnTo>
                    <a:pt x="38" y="1708"/>
                  </a:lnTo>
                  <a:lnTo>
                    <a:pt x="21" y="1623"/>
                  </a:lnTo>
                  <a:lnTo>
                    <a:pt x="21" y="1545"/>
                  </a:lnTo>
                  <a:lnTo>
                    <a:pt x="35" y="1472"/>
                  </a:lnTo>
                  <a:lnTo>
                    <a:pt x="57" y="1401"/>
                  </a:lnTo>
                  <a:lnTo>
                    <a:pt x="80" y="1329"/>
                  </a:lnTo>
                  <a:lnTo>
                    <a:pt x="100" y="1256"/>
                  </a:lnTo>
                  <a:lnTo>
                    <a:pt x="110" y="1177"/>
                  </a:lnTo>
                  <a:lnTo>
                    <a:pt x="106" y="1091"/>
                  </a:lnTo>
                  <a:lnTo>
                    <a:pt x="90" y="1001"/>
                  </a:lnTo>
                  <a:lnTo>
                    <a:pt x="86" y="908"/>
                  </a:lnTo>
                  <a:lnTo>
                    <a:pt x="88" y="812"/>
                  </a:lnTo>
                  <a:lnTo>
                    <a:pt x="96" y="715"/>
                  </a:lnTo>
                  <a:lnTo>
                    <a:pt x="109" y="655"/>
                  </a:lnTo>
                  <a:lnTo>
                    <a:pt x="119" y="594"/>
                  </a:lnTo>
                  <a:lnTo>
                    <a:pt x="129" y="533"/>
                  </a:lnTo>
                  <a:lnTo>
                    <a:pt x="140" y="472"/>
                  </a:lnTo>
                  <a:lnTo>
                    <a:pt x="158" y="415"/>
                  </a:lnTo>
                  <a:lnTo>
                    <a:pt x="182" y="360"/>
                  </a:lnTo>
                  <a:lnTo>
                    <a:pt x="215" y="313"/>
                  </a:lnTo>
                  <a:lnTo>
                    <a:pt x="263" y="269"/>
                  </a:lnTo>
                  <a:lnTo>
                    <a:pt x="298" y="226"/>
                  </a:lnTo>
                  <a:lnTo>
                    <a:pt x="337" y="189"/>
                  </a:lnTo>
                  <a:lnTo>
                    <a:pt x="377" y="153"/>
                  </a:lnTo>
                  <a:lnTo>
                    <a:pt x="422" y="123"/>
                  </a:lnTo>
                  <a:lnTo>
                    <a:pt x="468" y="95"/>
                  </a:lnTo>
                  <a:lnTo>
                    <a:pt x="517" y="72"/>
                  </a:lnTo>
                  <a:lnTo>
                    <a:pt x="569" y="52"/>
                  </a:lnTo>
                  <a:lnTo>
                    <a:pt x="621" y="35"/>
                  </a:lnTo>
                  <a:lnTo>
                    <a:pt x="674" y="23"/>
                  </a:lnTo>
                  <a:lnTo>
                    <a:pt x="729" y="13"/>
                  </a:lnTo>
                  <a:lnTo>
                    <a:pt x="785" y="8"/>
                  </a:lnTo>
                  <a:lnTo>
                    <a:pt x="842" y="5"/>
                  </a:lnTo>
                  <a:lnTo>
                    <a:pt x="898" y="6"/>
                  </a:lnTo>
                  <a:lnTo>
                    <a:pt x="954" y="10"/>
                  </a:lnTo>
                  <a:lnTo>
                    <a:pt x="1010" y="18"/>
                  </a:lnTo>
                  <a:lnTo>
                    <a:pt x="1065" y="29"/>
                  </a:lnTo>
                  <a:lnTo>
                    <a:pt x="1091" y="36"/>
                  </a:lnTo>
                  <a:lnTo>
                    <a:pt x="1117" y="42"/>
                  </a:lnTo>
                  <a:lnTo>
                    <a:pt x="1143" y="48"/>
                  </a:lnTo>
                  <a:lnTo>
                    <a:pt x="1168" y="52"/>
                  </a:lnTo>
                  <a:lnTo>
                    <a:pt x="1194" y="56"/>
                  </a:lnTo>
                  <a:lnTo>
                    <a:pt x="1220" y="59"/>
                  </a:lnTo>
                  <a:lnTo>
                    <a:pt x="1245" y="62"/>
                  </a:lnTo>
                  <a:lnTo>
                    <a:pt x="1271" y="64"/>
                  </a:lnTo>
                  <a:lnTo>
                    <a:pt x="1296" y="65"/>
                  </a:lnTo>
                  <a:lnTo>
                    <a:pt x="1322" y="67"/>
                  </a:lnTo>
                  <a:lnTo>
                    <a:pt x="1348" y="68"/>
                  </a:lnTo>
                  <a:lnTo>
                    <a:pt x="1374" y="68"/>
                  </a:lnTo>
                  <a:lnTo>
                    <a:pt x="1401" y="68"/>
                  </a:lnTo>
                  <a:lnTo>
                    <a:pt x="1427" y="68"/>
                  </a:lnTo>
                  <a:lnTo>
                    <a:pt x="1453" y="68"/>
                  </a:lnTo>
                  <a:lnTo>
                    <a:pt x="1481" y="68"/>
                  </a:lnTo>
                  <a:lnTo>
                    <a:pt x="1499" y="67"/>
                  </a:lnTo>
                  <a:lnTo>
                    <a:pt x="1517" y="65"/>
                  </a:lnTo>
                  <a:lnTo>
                    <a:pt x="1535" y="64"/>
                  </a:lnTo>
                  <a:lnTo>
                    <a:pt x="1554" y="61"/>
                  </a:lnTo>
                  <a:lnTo>
                    <a:pt x="1573" y="58"/>
                  </a:lnTo>
                  <a:lnTo>
                    <a:pt x="1592" y="55"/>
                  </a:lnTo>
                  <a:lnTo>
                    <a:pt x="1611" y="52"/>
                  </a:lnTo>
                  <a:lnTo>
                    <a:pt x="1631" y="48"/>
                  </a:lnTo>
                  <a:lnTo>
                    <a:pt x="1649" y="45"/>
                  </a:lnTo>
                  <a:lnTo>
                    <a:pt x="1668" y="41"/>
                  </a:lnTo>
                  <a:lnTo>
                    <a:pt x="1687" y="36"/>
                  </a:lnTo>
                  <a:lnTo>
                    <a:pt x="1706" y="33"/>
                  </a:lnTo>
                  <a:lnTo>
                    <a:pt x="1724" y="29"/>
                  </a:lnTo>
                  <a:lnTo>
                    <a:pt x="1743" y="26"/>
                  </a:lnTo>
                  <a:lnTo>
                    <a:pt x="1762" y="22"/>
                  </a:lnTo>
                  <a:lnTo>
                    <a:pt x="1781" y="19"/>
                  </a:lnTo>
                  <a:close/>
                </a:path>
              </a:pathLst>
            </a:custGeom>
            <a:solidFill>
              <a:srgbClr val="000000"/>
            </a:solidFill>
            <a:ln w="9525">
              <a:noFill/>
              <a:round/>
              <a:headEnd/>
              <a:tailEnd/>
            </a:ln>
          </p:spPr>
          <p:txBody>
            <a:bodyPr/>
            <a:lstStyle/>
            <a:p>
              <a:endParaRPr lang="en-AU"/>
            </a:p>
          </p:txBody>
        </p:sp>
        <p:sp>
          <p:nvSpPr>
            <p:cNvPr id="56335" name="Freeform 15"/>
            <p:cNvSpPr>
              <a:spLocks/>
            </p:cNvSpPr>
            <p:nvPr/>
          </p:nvSpPr>
          <p:spPr bwMode="auto">
            <a:xfrm>
              <a:off x="7380" y="6809"/>
              <a:ext cx="1653" cy="2378"/>
            </a:xfrm>
            <a:custGeom>
              <a:avLst/>
              <a:gdLst/>
              <a:ahLst/>
              <a:cxnLst>
                <a:cxn ang="0">
                  <a:pos x="1173" y="42"/>
                </a:cxn>
                <a:cxn ang="0">
                  <a:pos x="1433" y="10"/>
                </a:cxn>
                <a:cxn ang="0">
                  <a:pos x="1617" y="30"/>
                </a:cxn>
                <a:cxn ang="0">
                  <a:pos x="1424" y="82"/>
                </a:cxn>
                <a:cxn ang="0">
                  <a:pos x="1254" y="186"/>
                </a:cxn>
                <a:cxn ang="0">
                  <a:pos x="1125" y="314"/>
                </a:cxn>
                <a:cxn ang="0">
                  <a:pos x="1170" y="453"/>
                </a:cxn>
                <a:cxn ang="0">
                  <a:pos x="971" y="603"/>
                </a:cxn>
                <a:cxn ang="0">
                  <a:pos x="1039" y="804"/>
                </a:cxn>
                <a:cxn ang="0">
                  <a:pos x="1213" y="967"/>
                </a:cxn>
                <a:cxn ang="0">
                  <a:pos x="1335" y="1207"/>
                </a:cxn>
                <a:cxn ang="0">
                  <a:pos x="1275" y="1311"/>
                </a:cxn>
                <a:cxn ang="0">
                  <a:pos x="1349" y="1372"/>
                </a:cxn>
                <a:cxn ang="0">
                  <a:pos x="1402" y="1443"/>
                </a:cxn>
                <a:cxn ang="0">
                  <a:pos x="1355" y="1603"/>
                </a:cxn>
                <a:cxn ang="0">
                  <a:pos x="1278" y="1857"/>
                </a:cxn>
                <a:cxn ang="0">
                  <a:pos x="1205" y="2110"/>
                </a:cxn>
                <a:cxn ang="0">
                  <a:pos x="1029" y="2269"/>
                </a:cxn>
                <a:cxn ang="0">
                  <a:pos x="897" y="2366"/>
                </a:cxn>
                <a:cxn ang="0">
                  <a:pos x="879" y="2244"/>
                </a:cxn>
                <a:cxn ang="0">
                  <a:pos x="910" y="2182"/>
                </a:cxn>
                <a:cxn ang="0">
                  <a:pos x="962" y="2192"/>
                </a:cxn>
                <a:cxn ang="0">
                  <a:pos x="954" y="2129"/>
                </a:cxn>
                <a:cxn ang="0">
                  <a:pos x="1030" y="2125"/>
                </a:cxn>
                <a:cxn ang="0">
                  <a:pos x="1032" y="2074"/>
                </a:cxn>
                <a:cxn ang="0">
                  <a:pos x="1017" y="2033"/>
                </a:cxn>
                <a:cxn ang="0">
                  <a:pos x="1098" y="2037"/>
                </a:cxn>
                <a:cxn ang="0">
                  <a:pos x="1063" y="1991"/>
                </a:cxn>
                <a:cxn ang="0">
                  <a:pos x="1075" y="1695"/>
                </a:cxn>
                <a:cxn ang="0">
                  <a:pos x="1062" y="1161"/>
                </a:cxn>
                <a:cxn ang="0">
                  <a:pos x="1016" y="977"/>
                </a:cxn>
                <a:cxn ang="0">
                  <a:pos x="962" y="1069"/>
                </a:cxn>
                <a:cxn ang="0">
                  <a:pos x="879" y="1326"/>
                </a:cxn>
                <a:cxn ang="0">
                  <a:pos x="916" y="1413"/>
                </a:cxn>
                <a:cxn ang="0">
                  <a:pos x="853" y="1463"/>
                </a:cxn>
                <a:cxn ang="0">
                  <a:pos x="724" y="1439"/>
                </a:cxn>
                <a:cxn ang="0">
                  <a:pos x="586" y="1423"/>
                </a:cxn>
                <a:cxn ang="0">
                  <a:pos x="483" y="1378"/>
                </a:cxn>
                <a:cxn ang="0">
                  <a:pos x="382" y="1334"/>
                </a:cxn>
                <a:cxn ang="0">
                  <a:pos x="261" y="1259"/>
                </a:cxn>
                <a:cxn ang="0">
                  <a:pos x="69" y="1003"/>
                </a:cxn>
                <a:cxn ang="0">
                  <a:pos x="0" y="695"/>
                </a:cxn>
                <a:cxn ang="0">
                  <a:pos x="72" y="488"/>
                </a:cxn>
                <a:cxn ang="0">
                  <a:pos x="170" y="425"/>
                </a:cxn>
                <a:cxn ang="0">
                  <a:pos x="264" y="430"/>
                </a:cxn>
                <a:cxn ang="0">
                  <a:pos x="348" y="459"/>
                </a:cxn>
                <a:cxn ang="0">
                  <a:pos x="429" y="547"/>
                </a:cxn>
                <a:cxn ang="0">
                  <a:pos x="426" y="658"/>
                </a:cxn>
                <a:cxn ang="0">
                  <a:pos x="421" y="574"/>
                </a:cxn>
                <a:cxn ang="0">
                  <a:pos x="342" y="545"/>
                </a:cxn>
                <a:cxn ang="0">
                  <a:pos x="264" y="587"/>
                </a:cxn>
                <a:cxn ang="0">
                  <a:pos x="268" y="705"/>
                </a:cxn>
                <a:cxn ang="0">
                  <a:pos x="348" y="822"/>
                </a:cxn>
                <a:cxn ang="0">
                  <a:pos x="462" y="917"/>
                </a:cxn>
                <a:cxn ang="0">
                  <a:pos x="620" y="922"/>
                </a:cxn>
                <a:cxn ang="0">
                  <a:pos x="753" y="744"/>
                </a:cxn>
                <a:cxn ang="0">
                  <a:pos x="706" y="426"/>
                </a:cxn>
                <a:cxn ang="0">
                  <a:pos x="518" y="169"/>
                </a:cxn>
                <a:cxn ang="0">
                  <a:pos x="322" y="7"/>
                </a:cxn>
                <a:cxn ang="0">
                  <a:pos x="571" y="65"/>
                </a:cxn>
                <a:cxn ang="0">
                  <a:pos x="820" y="91"/>
                </a:cxn>
              </a:cxnLst>
              <a:rect l="0" t="0" r="r" b="b"/>
              <a:pathLst>
                <a:path w="1653" h="2378">
                  <a:moveTo>
                    <a:pt x="948" y="68"/>
                  </a:moveTo>
                  <a:lnTo>
                    <a:pt x="994" y="65"/>
                  </a:lnTo>
                  <a:lnTo>
                    <a:pt x="1039" y="61"/>
                  </a:lnTo>
                  <a:lnTo>
                    <a:pt x="1084" y="55"/>
                  </a:lnTo>
                  <a:lnTo>
                    <a:pt x="1128" y="49"/>
                  </a:lnTo>
                  <a:lnTo>
                    <a:pt x="1173" y="42"/>
                  </a:lnTo>
                  <a:lnTo>
                    <a:pt x="1216" y="35"/>
                  </a:lnTo>
                  <a:lnTo>
                    <a:pt x="1260" y="29"/>
                  </a:lnTo>
                  <a:lnTo>
                    <a:pt x="1303" y="22"/>
                  </a:lnTo>
                  <a:lnTo>
                    <a:pt x="1346" y="18"/>
                  </a:lnTo>
                  <a:lnTo>
                    <a:pt x="1389" y="13"/>
                  </a:lnTo>
                  <a:lnTo>
                    <a:pt x="1433" y="10"/>
                  </a:lnTo>
                  <a:lnTo>
                    <a:pt x="1476" y="9"/>
                  </a:lnTo>
                  <a:lnTo>
                    <a:pt x="1521" y="10"/>
                  </a:lnTo>
                  <a:lnTo>
                    <a:pt x="1564" y="15"/>
                  </a:lnTo>
                  <a:lnTo>
                    <a:pt x="1609" y="20"/>
                  </a:lnTo>
                  <a:lnTo>
                    <a:pt x="1653" y="30"/>
                  </a:lnTo>
                  <a:lnTo>
                    <a:pt x="1617" y="30"/>
                  </a:lnTo>
                  <a:lnTo>
                    <a:pt x="1583" y="33"/>
                  </a:lnTo>
                  <a:lnTo>
                    <a:pt x="1550" y="38"/>
                  </a:lnTo>
                  <a:lnTo>
                    <a:pt x="1516" y="46"/>
                  </a:lnTo>
                  <a:lnTo>
                    <a:pt x="1485" y="56"/>
                  </a:lnTo>
                  <a:lnTo>
                    <a:pt x="1454" y="68"/>
                  </a:lnTo>
                  <a:lnTo>
                    <a:pt x="1424" y="82"/>
                  </a:lnTo>
                  <a:lnTo>
                    <a:pt x="1395" y="97"/>
                  </a:lnTo>
                  <a:lnTo>
                    <a:pt x="1366" y="114"/>
                  </a:lnTo>
                  <a:lnTo>
                    <a:pt x="1337" y="131"/>
                  </a:lnTo>
                  <a:lnTo>
                    <a:pt x="1310" y="148"/>
                  </a:lnTo>
                  <a:lnTo>
                    <a:pt x="1281" y="167"/>
                  </a:lnTo>
                  <a:lnTo>
                    <a:pt x="1254" y="186"/>
                  </a:lnTo>
                  <a:lnTo>
                    <a:pt x="1226" y="205"/>
                  </a:lnTo>
                  <a:lnTo>
                    <a:pt x="1198" y="223"/>
                  </a:lnTo>
                  <a:lnTo>
                    <a:pt x="1170" y="242"/>
                  </a:lnTo>
                  <a:lnTo>
                    <a:pt x="1144" y="263"/>
                  </a:lnTo>
                  <a:lnTo>
                    <a:pt x="1130" y="288"/>
                  </a:lnTo>
                  <a:lnTo>
                    <a:pt x="1125" y="314"/>
                  </a:lnTo>
                  <a:lnTo>
                    <a:pt x="1128" y="340"/>
                  </a:lnTo>
                  <a:lnTo>
                    <a:pt x="1134" y="367"/>
                  </a:lnTo>
                  <a:lnTo>
                    <a:pt x="1144" y="393"/>
                  </a:lnTo>
                  <a:lnTo>
                    <a:pt x="1153" y="420"/>
                  </a:lnTo>
                  <a:lnTo>
                    <a:pt x="1160" y="446"/>
                  </a:lnTo>
                  <a:lnTo>
                    <a:pt x="1170" y="453"/>
                  </a:lnTo>
                  <a:lnTo>
                    <a:pt x="1135" y="476"/>
                  </a:lnTo>
                  <a:lnTo>
                    <a:pt x="1098" y="498"/>
                  </a:lnTo>
                  <a:lnTo>
                    <a:pt x="1060" y="520"/>
                  </a:lnTo>
                  <a:lnTo>
                    <a:pt x="1026" y="544"/>
                  </a:lnTo>
                  <a:lnTo>
                    <a:pt x="996" y="571"/>
                  </a:lnTo>
                  <a:lnTo>
                    <a:pt x="971" y="603"/>
                  </a:lnTo>
                  <a:lnTo>
                    <a:pt x="954" y="640"/>
                  </a:lnTo>
                  <a:lnTo>
                    <a:pt x="948" y="686"/>
                  </a:lnTo>
                  <a:lnTo>
                    <a:pt x="962" y="718"/>
                  </a:lnTo>
                  <a:lnTo>
                    <a:pt x="984" y="748"/>
                  </a:lnTo>
                  <a:lnTo>
                    <a:pt x="1010" y="777"/>
                  </a:lnTo>
                  <a:lnTo>
                    <a:pt x="1039" y="804"/>
                  </a:lnTo>
                  <a:lnTo>
                    <a:pt x="1071" y="830"/>
                  </a:lnTo>
                  <a:lnTo>
                    <a:pt x="1102" y="855"/>
                  </a:lnTo>
                  <a:lnTo>
                    <a:pt x="1133" y="878"/>
                  </a:lnTo>
                  <a:lnTo>
                    <a:pt x="1160" y="899"/>
                  </a:lnTo>
                  <a:lnTo>
                    <a:pt x="1185" y="932"/>
                  </a:lnTo>
                  <a:lnTo>
                    <a:pt x="1213" y="967"/>
                  </a:lnTo>
                  <a:lnTo>
                    <a:pt x="1244" y="1003"/>
                  </a:lnTo>
                  <a:lnTo>
                    <a:pt x="1273" y="1040"/>
                  </a:lnTo>
                  <a:lnTo>
                    <a:pt x="1299" y="1080"/>
                  </a:lnTo>
                  <a:lnTo>
                    <a:pt x="1319" y="1121"/>
                  </a:lnTo>
                  <a:lnTo>
                    <a:pt x="1332" y="1164"/>
                  </a:lnTo>
                  <a:lnTo>
                    <a:pt x="1335" y="1207"/>
                  </a:lnTo>
                  <a:lnTo>
                    <a:pt x="1319" y="1220"/>
                  </a:lnTo>
                  <a:lnTo>
                    <a:pt x="1304" y="1234"/>
                  </a:lnTo>
                  <a:lnTo>
                    <a:pt x="1293" y="1252"/>
                  </a:lnTo>
                  <a:lnTo>
                    <a:pt x="1283" y="1270"/>
                  </a:lnTo>
                  <a:lnTo>
                    <a:pt x="1277" y="1290"/>
                  </a:lnTo>
                  <a:lnTo>
                    <a:pt x="1275" y="1311"/>
                  </a:lnTo>
                  <a:lnTo>
                    <a:pt x="1278" y="1332"/>
                  </a:lnTo>
                  <a:lnTo>
                    <a:pt x="1287" y="1352"/>
                  </a:lnTo>
                  <a:lnTo>
                    <a:pt x="1296" y="1361"/>
                  </a:lnTo>
                  <a:lnTo>
                    <a:pt x="1310" y="1367"/>
                  </a:lnTo>
                  <a:lnTo>
                    <a:pt x="1329" y="1371"/>
                  </a:lnTo>
                  <a:lnTo>
                    <a:pt x="1349" y="1372"/>
                  </a:lnTo>
                  <a:lnTo>
                    <a:pt x="1369" y="1374"/>
                  </a:lnTo>
                  <a:lnTo>
                    <a:pt x="1389" y="1375"/>
                  </a:lnTo>
                  <a:lnTo>
                    <a:pt x="1407" y="1378"/>
                  </a:lnTo>
                  <a:lnTo>
                    <a:pt x="1421" y="1381"/>
                  </a:lnTo>
                  <a:lnTo>
                    <a:pt x="1408" y="1411"/>
                  </a:lnTo>
                  <a:lnTo>
                    <a:pt x="1402" y="1443"/>
                  </a:lnTo>
                  <a:lnTo>
                    <a:pt x="1402" y="1475"/>
                  </a:lnTo>
                  <a:lnTo>
                    <a:pt x="1404" y="1506"/>
                  </a:lnTo>
                  <a:lnTo>
                    <a:pt x="1404" y="1536"/>
                  </a:lnTo>
                  <a:lnTo>
                    <a:pt x="1398" y="1562"/>
                  </a:lnTo>
                  <a:lnTo>
                    <a:pt x="1382" y="1585"/>
                  </a:lnTo>
                  <a:lnTo>
                    <a:pt x="1355" y="1603"/>
                  </a:lnTo>
                  <a:lnTo>
                    <a:pt x="1336" y="1641"/>
                  </a:lnTo>
                  <a:lnTo>
                    <a:pt x="1320" y="1683"/>
                  </a:lnTo>
                  <a:lnTo>
                    <a:pt x="1307" y="1725"/>
                  </a:lnTo>
                  <a:lnTo>
                    <a:pt x="1297" y="1768"/>
                  </a:lnTo>
                  <a:lnTo>
                    <a:pt x="1287" y="1813"/>
                  </a:lnTo>
                  <a:lnTo>
                    <a:pt x="1278" y="1857"/>
                  </a:lnTo>
                  <a:lnTo>
                    <a:pt x="1270" y="1902"/>
                  </a:lnTo>
                  <a:lnTo>
                    <a:pt x="1261" y="1945"/>
                  </a:lnTo>
                  <a:lnTo>
                    <a:pt x="1251" y="1988"/>
                  </a:lnTo>
                  <a:lnTo>
                    <a:pt x="1238" y="2031"/>
                  </a:lnTo>
                  <a:lnTo>
                    <a:pt x="1224" y="2072"/>
                  </a:lnTo>
                  <a:lnTo>
                    <a:pt x="1205" y="2110"/>
                  </a:lnTo>
                  <a:lnTo>
                    <a:pt x="1182" y="2146"/>
                  </a:lnTo>
                  <a:lnTo>
                    <a:pt x="1154" y="2181"/>
                  </a:lnTo>
                  <a:lnTo>
                    <a:pt x="1121" y="2212"/>
                  </a:lnTo>
                  <a:lnTo>
                    <a:pt x="1082" y="2240"/>
                  </a:lnTo>
                  <a:lnTo>
                    <a:pt x="1050" y="2247"/>
                  </a:lnTo>
                  <a:lnTo>
                    <a:pt x="1029" y="2269"/>
                  </a:lnTo>
                  <a:lnTo>
                    <a:pt x="1011" y="2296"/>
                  </a:lnTo>
                  <a:lnTo>
                    <a:pt x="997" y="2325"/>
                  </a:lnTo>
                  <a:lnTo>
                    <a:pt x="981" y="2352"/>
                  </a:lnTo>
                  <a:lnTo>
                    <a:pt x="962" y="2372"/>
                  </a:lnTo>
                  <a:lnTo>
                    <a:pt x="935" y="2378"/>
                  </a:lnTo>
                  <a:lnTo>
                    <a:pt x="897" y="2366"/>
                  </a:lnTo>
                  <a:lnTo>
                    <a:pt x="890" y="2376"/>
                  </a:lnTo>
                  <a:lnTo>
                    <a:pt x="873" y="2353"/>
                  </a:lnTo>
                  <a:lnTo>
                    <a:pt x="870" y="2320"/>
                  </a:lnTo>
                  <a:lnTo>
                    <a:pt x="871" y="2284"/>
                  </a:lnTo>
                  <a:lnTo>
                    <a:pt x="870" y="2250"/>
                  </a:lnTo>
                  <a:lnTo>
                    <a:pt x="879" y="2244"/>
                  </a:lnTo>
                  <a:lnTo>
                    <a:pt x="886" y="2235"/>
                  </a:lnTo>
                  <a:lnTo>
                    <a:pt x="890" y="2225"/>
                  </a:lnTo>
                  <a:lnTo>
                    <a:pt x="895" y="2215"/>
                  </a:lnTo>
                  <a:lnTo>
                    <a:pt x="899" y="2204"/>
                  </a:lnTo>
                  <a:lnTo>
                    <a:pt x="905" y="2192"/>
                  </a:lnTo>
                  <a:lnTo>
                    <a:pt x="910" y="2182"/>
                  </a:lnTo>
                  <a:lnTo>
                    <a:pt x="918" y="2174"/>
                  </a:lnTo>
                  <a:lnTo>
                    <a:pt x="928" y="2172"/>
                  </a:lnTo>
                  <a:lnTo>
                    <a:pt x="936" y="2177"/>
                  </a:lnTo>
                  <a:lnTo>
                    <a:pt x="945" y="2182"/>
                  </a:lnTo>
                  <a:lnTo>
                    <a:pt x="954" y="2188"/>
                  </a:lnTo>
                  <a:lnTo>
                    <a:pt x="962" y="2192"/>
                  </a:lnTo>
                  <a:lnTo>
                    <a:pt x="971" y="2192"/>
                  </a:lnTo>
                  <a:lnTo>
                    <a:pt x="978" y="2187"/>
                  </a:lnTo>
                  <a:lnTo>
                    <a:pt x="985" y="2174"/>
                  </a:lnTo>
                  <a:lnTo>
                    <a:pt x="975" y="2159"/>
                  </a:lnTo>
                  <a:lnTo>
                    <a:pt x="962" y="2145"/>
                  </a:lnTo>
                  <a:lnTo>
                    <a:pt x="954" y="2129"/>
                  </a:lnTo>
                  <a:lnTo>
                    <a:pt x="957" y="2106"/>
                  </a:lnTo>
                  <a:lnTo>
                    <a:pt x="972" y="2102"/>
                  </a:lnTo>
                  <a:lnTo>
                    <a:pt x="988" y="2105"/>
                  </a:lnTo>
                  <a:lnTo>
                    <a:pt x="1004" y="2110"/>
                  </a:lnTo>
                  <a:lnTo>
                    <a:pt x="1019" y="2119"/>
                  </a:lnTo>
                  <a:lnTo>
                    <a:pt x="1030" y="2125"/>
                  </a:lnTo>
                  <a:lnTo>
                    <a:pt x="1042" y="2125"/>
                  </a:lnTo>
                  <a:lnTo>
                    <a:pt x="1050" y="2116"/>
                  </a:lnTo>
                  <a:lnTo>
                    <a:pt x="1055" y="2096"/>
                  </a:lnTo>
                  <a:lnTo>
                    <a:pt x="1047" y="2087"/>
                  </a:lnTo>
                  <a:lnTo>
                    <a:pt x="1039" y="2080"/>
                  </a:lnTo>
                  <a:lnTo>
                    <a:pt x="1032" y="2074"/>
                  </a:lnTo>
                  <a:lnTo>
                    <a:pt x="1024" y="2070"/>
                  </a:lnTo>
                  <a:lnTo>
                    <a:pt x="1017" y="2064"/>
                  </a:lnTo>
                  <a:lnTo>
                    <a:pt x="1011" y="2057"/>
                  </a:lnTo>
                  <a:lnTo>
                    <a:pt x="1009" y="2050"/>
                  </a:lnTo>
                  <a:lnTo>
                    <a:pt x="1006" y="2038"/>
                  </a:lnTo>
                  <a:lnTo>
                    <a:pt x="1017" y="2033"/>
                  </a:lnTo>
                  <a:lnTo>
                    <a:pt x="1032" y="2034"/>
                  </a:lnTo>
                  <a:lnTo>
                    <a:pt x="1047" y="2038"/>
                  </a:lnTo>
                  <a:lnTo>
                    <a:pt x="1063" y="2044"/>
                  </a:lnTo>
                  <a:lnTo>
                    <a:pt x="1078" y="2047"/>
                  </a:lnTo>
                  <a:lnTo>
                    <a:pt x="1089" y="2046"/>
                  </a:lnTo>
                  <a:lnTo>
                    <a:pt x="1098" y="2037"/>
                  </a:lnTo>
                  <a:lnTo>
                    <a:pt x="1102" y="2018"/>
                  </a:lnTo>
                  <a:lnTo>
                    <a:pt x="1091" y="2017"/>
                  </a:lnTo>
                  <a:lnTo>
                    <a:pt x="1081" y="2013"/>
                  </a:lnTo>
                  <a:lnTo>
                    <a:pt x="1073" y="2007"/>
                  </a:lnTo>
                  <a:lnTo>
                    <a:pt x="1068" y="1998"/>
                  </a:lnTo>
                  <a:lnTo>
                    <a:pt x="1063" y="1991"/>
                  </a:lnTo>
                  <a:lnTo>
                    <a:pt x="1058" y="1982"/>
                  </a:lnTo>
                  <a:lnTo>
                    <a:pt x="1052" y="1975"/>
                  </a:lnTo>
                  <a:lnTo>
                    <a:pt x="1045" y="1971"/>
                  </a:lnTo>
                  <a:lnTo>
                    <a:pt x="1059" y="1882"/>
                  </a:lnTo>
                  <a:lnTo>
                    <a:pt x="1069" y="1788"/>
                  </a:lnTo>
                  <a:lnTo>
                    <a:pt x="1075" y="1695"/>
                  </a:lnTo>
                  <a:lnTo>
                    <a:pt x="1078" y="1598"/>
                  </a:lnTo>
                  <a:lnTo>
                    <a:pt x="1075" y="1502"/>
                  </a:lnTo>
                  <a:lnTo>
                    <a:pt x="1069" y="1406"/>
                  </a:lnTo>
                  <a:lnTo>
                    <a:pt x="1059" y="1311"/>
                  </a:lnTo>
                  <a:lnTo>
                    <a:pt x="1045" y="1217"/>
                  </a:lnTo>
                  <a:lnTo>
                    <a:pt x="1062" y="1161"/>
                  </a:lnTo>
                  <a:lnTo>
                    <a:pt x="1066" y="1099"/>
                  </a:lnTo>
                  <a:lnTo>
                    <a:pt x="1062" y="1036"/>
                  </a:lnTo>
                  <a:lnTo>
                    <a:pt x="1055" y="975"/>
                  </a:lnTo>
                  <a:lnTo>
                    <a:pt x="1040" y="973"/>
                  </a:lnTo>
                  <a:lnTo>
                    <a:pt x="1027" y="973"/>
                  </a:lnTo>
                  <a:lnTo>
                    <a:pt x="1016" y="977"/>
                  </a:lnTo>
                  <a:lnTo>
                    <a:pt x="1006" y="986"/>
                  </a:lnTo>
                  <a:lnTo>
                    <a:pt x="997" y="994"/>
                  </a:lnTo>
                  <a:lnTo>
                    <a:pt x="988" y="1004"/>
                  </a:lnTo>
                  <a:lnTo>
                    <a:pt x="983" y="1016"/>
                  </a:lnTo>
                  <a:lnTo>
                    <a:pt x="977" y="1026"/>
                  </a:lnTo>
                  <a:lnTo>
                    <a:pt x="962" y="1069"/>
                  </a:lnTo>
                  <a:lnTo>
                    <a:pt x="948" y="1112"/>
                  </a:lnTo>
                  <a:lnTo>
                    <a:pt x="932" y="1154"/>
                  </a:lnTo>
                  <a:lnTo>
                    <a:pt x="918" y="1197"/>
                  </a:lnTo>
                  <a:lnTo>
                    <a:pt x="903" y="1240"/>
                  </a:lnTo>
                  <a:lnTo>
                    <a:pt x="890" y="1283"/>
                  </a:lnTo>
                  <a:lnTo>
                    <a:pt x="879" y="1326"/>
                  </a:lnTo>
                  <a:lnTo>
                    <a:pt x="870" y="1371"/>
                  </a:lnTo>
                  <a:lnTo>
                    <a:pt x="877" y="1383"/>
                  </a:lnTo>
                  <a:lnTo>
                    <a:pt x="887" y="1391"/>
                  </a:lnTo>
                  <a:lnTo>
                    <a:pt x="897" y="1398"/>
                  </a:lnTo>
                  <a:lnTo>
                    <a:pt x="908" y="1406"/>
                  </a:lnTo>
                  <a:lnTo>
                    <a:pt x="916" y="1413"/>
                  </a:lnTo>
                  <a:lnTo>
                    <a:pt x="921" y="1421"/>
                  </a:lnTo>
                  <a:lnTo>
                    <a:pt x="922" y="1433"/>
                  </a:lnTo>
                  <a:lnTo>
                    <a:pt x="918" y="1449"/>
                  </a:lnTo>
                  <a:lnTo>
                    <a:pt x="896" y="1457"/>
                  </a:lnTo>
                  <a:lnTo>
                    <a:pt x="874" y="1462"/>
                  </a:lnTo>
                  <a:lnTo>
                    <a:pt x="853" y="1463"/>
                  </a:lnTo>
                  <a:lnTo>
                    <a:pt x="831" y="1462"/>
                  </a:lnTo>
                  <a:lnTo>
                    <a:pt x="809" y="1460"/>
                  </a:lnTo>
                  <a:lnTo>
                    <a:pt x="789" y="1456"/>
                  </a:lnTo>
                  <a:lnTo>
                    <a:pt x="768" y="1450"/>
                  </a:lnTo>
                  <a:lnTo>
                    <a:pt x="746" y="1444"/>
                  </a:lnTo>
                  <a:lnTo>
                    <a:pt x="724" y="1439"/>
                  </a:lnTo>
                  <a:lnTo>
                    <a:pt x="703" y="1433"/>
                  </a:lnTo>
                  <a:lnTo>
                    <a:pt x="680" y="1427"/>
                  </a:lnTo>
                  <a:lnTo>
                    <a:pt x="656" y="1424"/>
                  </a:lnTo>
                  <a:lnTo>
                    <a:pt x="633" y="1421"/>
                  </a:lnTo>
                  <a:lnTo>
                    <a:pt x="610" y="1421"/>
                  </a:lnTo>
                  <a:lnTo>
                    <a:pt x="586" y="1423"/>
                  </a:lnTo>
                  <a:lnTo>
                    <a:pt x="560" y="1429"/>
                  </a:lnTo>
                  <a:lnTo>
                    <a:pt x="545" y="1417"/>
                  </a:lnTo>
                  <a:lnTo>
                    <a:pt x="530" y="1407"/>
                  </a:lnTo>
                  <a:lnTo>
                    <a:pt x="515" y="1397"/>
                  </a:lnTo>
                  <a:lnTo>
                    <a:pt x="499" y="1387"/>
                  </a:lnTo>
                  <a:lnTo>
                    <a:pt x="483" y="1378"/>
                  </a:lnTo>
                  <a:lnTo>
                    <a:pt x="466" y="1371"/>
                  </a:lnTo>
                  <a:lnTo>
                    <a:pt x="450" y="1362"/>
                  </a:lnTo>
                  <a:lnTo>
                    <a:pt x="433" y="1355"/>
                  </a:lnTo>
                  <a:lnTo>
                    <a:pt x="416" y="1348"/>
                  </a:lnTo>
                  <a:lnTo>
                    <a:pt x="400" y="1341"/>
                  </a:lnTo>
                  <a:lnTo>
                    <a:pt x="382" y="1334"/>
                  </a:lnTo>
                  <a:lnTo>
                    <a:pt x="365" y="1326"/>
                  </a:lnTo>
                  <a:lnTo>
                    <a:pt x="348" y="1319"/>
                  </a:lnTo>
                  <a:lnTo>
                    <a:pt x="332" y="1311"/>
                  </a:lnTo>
                  <a:lnTo>
                    <a:pt x="315" y="1303"/>
                  </a:lnTo>
                  <a:lnTo>
                    <a:pt x="299" y="1295"/>
                  </a:lnTo>
                  <a:lnTo>
                    <a:pt x="261" y="1259"/>
                  </a:lnTo>
                  <a:lnTo>
                    <a:pt x="224" y="1221"/>
                  </a:lnTo>
                  <a:lnTo>
                    <a:pt x="189" y="1183"/>
                  </a:lnTo>
                  <a:lnTo>
                    <a:pt x="154" y="1139"/>
                  </a:lnTo>
                  <a:lnTo>
                    <a:pt x="124" y="1096"/>
                  </a:lnTo>
                  <a:lnTo>
                    <a:pt x="95" y="1050"/>
                  </a:lnTo>
                  <a:lnTo>
                    <a:pt x="69" y="1003"/>
                  </a:lnTo>
                  <a:lnTo>
                    <a:pt x="48" y="954"/>
                  </a:lnTo>
                  <a:lnTo>
                    <a:pt x="29" y="904"/>
                  </a:lnTo>
                  <a:lnTo>
                    <a:pt x="14" y="853"/>
                  </a:lnTo>
                  <a:lnTo>
                    <a:pt x="4" y="801"/>
                  </a:lnTo>
                  <a:lnTo>
                    <a:pt x="0" y="748"/>
                  </a:lnTo>
                  <a:lnTo>
                    <a:pt x="0" y="695"/>
                  </a:lnTo>
                  <a:lnTo>
                    <a:pt x="6" y="640"/>
                  </a:lnTo>
                  <a:lnTo>
                    <a:pt x="17" y="587"/>
                  </a:lnTo>
                  <a:lnTo>
                    <a:pt x="36" y="532"/>
                  </a:lnTo>
                  <a:lnTo>
                    <a:pt x="48" y="518"/>
                  </a:lnTo>
                  <a:lnTo>
                    <a:pt x="59" y="502"/>
                  </a:lnTo>
                  <a:lnTo>
                    <a:pt x="72" y="488"/>
                  </a:lnTo>
                  <a:lnTo>
                    <a:pt x="87" y="472"/>
                  </a:lnTo>
                  <a:lnTo>
                    <a:pt x="101" y="459"/>
                  </a:lnTo>
                  <a:lnTo>
                    <a:pt x="117" y="446"/>
                  </a:lnTo>
                  <a:lnTo>
                    <a:pt x="134" y="435"/>
                  </a:lnTo>
                  <a:lnTo>
                    <a:pt x="153" y="426"/>
                  </a:lnTo>
                  <a:lnTo>
                    <a:pt x="170" y="425"/>
                  </a:lnTo>
                  <a:lnTo>
                    <a:pt x="186" y="425"/>
                  </a:lnTo>
                  <a:lnTo>
                    <a:pt x="202" y="425"/>
                  </a:lnTo>
                  <a:lnTo>
                    <a:pt x="218" y="425"/>
                  </a:lnTo>
                  <a:lnTo>
                    <a:pt x="234" y="426"/>
                  </a:lnTo>
                  <a:lnTo>
                    <a:pt x="250" y="427"/>
                  </a:lnTo>
                  <a:lnTo>
                    <a:pt x="264" y="430"/>
                  </a:lnTo>
                  <a:lnTo>
                    <a:pt x="280" y="433"/>
                  </a:lnTo>
                  <a:lnTo>
                    <a:pt x="294" y="438"/>
                  </a:lnTo>
                  <a:lnTo>
                    <a:pt x="309" y="442"/>
                  </a:lnTo>
                  <a:lnTo>
                    <a:pt x="322" y="446"/>
                  </a:lnTo>
                  <a:lnTo>
                    <a:pt x="335" y="453"/>
                  </a:lnTo>
                  <a:lnTo>
                    <a:pt x="348" y="459"/>
                  </a:lnTo>
                  <a:lnTo>
                    <a:pt x="361" y="466"/>
                  </a:lnTo>
                  <a:lnTo>
                    <a:pt x="374" y="475"/>
                  </a:lnTo>
                  <a:lnTo>
                    <a:pt x="385" y="484"/>
                  </a:lnTo>
                  <a:lnTo>
                    <a:pt x="398" y="505"/>
                  </a:lnTo>
                  <a:lnTo>
                    <a:pt x="414" y="527"/>
                  </a:lnTo>
                  <a:lnTo>
                    <a:pt x="429" y="547"/>
                  </a:lnTo>
                  <a:lnTo>
                    <a:pt x="442" y="568"/>
                  </a:lnTo>
                  <a:lnTo>
                    <a:pt x="452" y="589"/>
                  </a:lnTo>
                  <a:lnTo>
                    <a:pt x="456" y="610"/>
                  </a:lnTo>
                  <a:lnTo>
                    <a:pt x="453" y="633"/>
                  </a:lnTo>
                  <a:lnTo>
                    <a:pt x="443" y="658"/>
                  </a:lnTo>
                  <a:lnTo>
                    <a:pt x="426" y="658"/>
                  </a:lnTo>
                  <a:lnTo>
                    <a:pt x="424" y="645"/>
                  </a:lnTo>
                  <a:lnTo>
                    <a:pt x="424" y="630"/>
                  </a:lnTo>
                  <a:lnTo>
                    <a:pt x="426" y="614"/>
                  </a:lnTo>
                  <a:lnTo>
                    <a:pt x="427" y="599"/>
                  </a:lnTo>
                  <a:lnTo>
                    <a:pt x="426" y="586"/>
                  </a:lnTo>
                  <a:lnTo>
                    <a:pt x="421" y="574"/>
                  </a:lnTo>
                  <a:lnTo>
                    <a:pt x="411" y="566"/>
                  </a:lnTo>
                  <a:lnTo>
                    <a:pt x="395" y="561"/>
                  </a:lnTo>
                  <a:lnTo>
                    <a:pt x="382" y="558"/>
                  </a:lnTo>
                  <a:lnTo>
                    <a:pt x="368" y="554"/>
                  </a:lnTo>
                  <a:lnTo>
                    <a:pt x="355" y="550"/>
                  </a:lnTo>
                  <a:lnTo>
                    <a:pt x="342" y="545"/>
                  </a:lnTo>
                  <a:lnTo>
                    <a:pt x="329" y="543"/>
                  </a:lnTo>
                  <a:lnTo>
                    <a:pt x="316" y="541"/>
                  </a:lnTo>
                  <a:lnTo>
                    <a:pt x="302" y="544"/>
                  </a:lnTo>
                  <a:lnTo>
                    <a:pt x="289" y="553"/>
                  </a:lnTo>
                  <a:lnTo>
                    <a:pt x="274" y="570"/>
                  </a:lnTo>
                  <a:lnTo>
                    <a:pt x="264" y="587"/>
                  </a:lnTo>
                  <a:lnTo>
                    <a:pt x="258" y="607"/>
                  </a:lnTo>
                  <a:lnTo>
                    <a:pt x="254" y="626"/>
                  </a:lnTo>
                  <a:lnTo>
                    <a:pt x="254" y="646"/>
                  </a:lnTo>
                  <a:lnTo>
                    <a:pt x="255" y="666"/>
                  </a:lnTo>
                  <a:lnTo>
                    <a:pt x="261" y="686"/>
                  </a:lnTo>
                  <a:lnTo>
                    <a:pt x="268" y="705"/>
                  </a:lnTo>
                  <a:lnTo>
                    <a:pt x="278" y="724"/>
                  </a:lnTo>
                  <a:lnTo>
                    <a:pt x="290" y="744"/>
                  </a:lnTo>
                  <a:lnTo>
                    <a:pt x="303" y="763"/>
                  </a:lnTo>
                  <a:lnTo>
                    <a:pt x="317" y="783"/>
                  </a:lnTo>
                  <a:lnTo>
                    <a:pt x="332" y="803"/>
                  </a:lnTo>
                  <a:lnTo>
                    <a:pt x="348" y="822"/>
                  </a:lnTo>
                  <a:lnTo>
                    <a:pt x="365" y="840"/>
                  </a:lnTo>
                  <a:lnTo>
                    <a:pt x="382" y="858"/>
                  </a:lnTo>
                  <a:lnTo>
                    <a:pt x="401" y="873"/>
                  </a:lnTo>
                  <a:lnTo>
                    <a:pt x="421" y="889"/>
                  </a:lnTo>
                  <a:lnTo>
                    <a:pt x="442" y="904"/>
                  </a:lnTo>
                  <a:lnTo>
                    <a:pt x="462" y="917"/>
                  </a:lnTo>
                  <a:lnTo>
                    <a:pt x="483" y="927"/>
                  </a:lnTo>
                  <a:lnTo>
                    <a:pt x="505" y="935"/>
                  </a:lnTo>
                  <a:lnTo>
                    <a:pt x="528" y="942"/>
                  </a:lnTo>
                  <a:lnTo>
                    <a:pt x="551" y="947"/>
                  </a:lnTo>
                  <a:lnTo>
                    <a:pt x="587" y="938"/>
                  </a:lnTo>
                  <a:lnTo>
                    <a:pt x="620" y="922"/>
                  </a:lnTo>
                  <a:lnTo>
                    <a:pt x="652" y="901"/>
                  </a:lnTo>
                  <a:lnTo>
                    <a:pt x="681" y="875"/>
                  </a:lnTo>
                  <a:lnTo>
                    <a:pt x="706" y="845"/>
                  </a:lnTo>
                  <a:lnTo>
                    <a:pt x="726" y="813"/>
                  </a:lnTo>
                  <a:lnTo>
                    <a:pt x="742" y="778"/>
                  </a:lnTo>
                  <a:lnTo>
                    <a:pt x="753" y="744"/>
                  </a:lnTo>
                  <a:lnTo>
                    <a:pt x="759" y="686"/>
                  </a:lnTo>
                  <a:lnTo>
                    <a:pt x="757" y="632"/>
                  </a:lnTo>
                  <a:lnTo>
                    <a:pt x="752" y="578"/>
                  </a:lnTo>
                  <a:lnTo>
                    <a:pt x="742" y="525"/>
                  </a:lnTo>
                  <a:lnTo>
                    <a:pt x="726" y="475"/>
                  </a:lnTo>
                  <a:lnTo>
                    <a:pt x="706" y="426"/>
                  </a:lnTo>
                  <a:lnTo>
                    <a:pt x="681" y="380"/>
                  </a:lnTo>
                  <a:lnTo>
                    <a:pt x="655" y="334"/>
                  </a:lnTo>
                  <a:lnTo>
                    <a:pt x="623" y="289"/>
                  </a:lnTo>
                  <a:lnTo>
                    <a:pt x="590" y="248"/>
                  </a:lnTo>
                  <a:lnTo>
                    <a:pt x="556" y="207"/>
                  </a:lnTo>
                  <a:lnTo>
                    <a:pt x="518" y="169"/>
                  </a:lnTo>
                  <a:lnTo>
                    <a:pt x="479" y="131"/>
                  </a:lnTo>
                  <a:lnTo>
                    <a:pt x="439" y="97"/>
                  </a:lnTo>
                  <a:lnTo>
                    <a:pt x="398" y="62"/>
                  </a:lnTo>
                  <a:lnTo>
                    <a:pt x="356" y="30"/>
                  </a:lnTo>
                  <a:lnTo>
                    <a:pt x="278" y="0"/>
                  </a:lnTo>
                  <a:lnTo>
                    <a:pt x="322" y="7"/>
                  </a:lnTo>
                  <a:lnTo>
                    <a:pt x="364" y="16"/>
                  </a:lnTo>
                  <a:lnTo>
                    <a:pt x="405" y="26"/>
                  </a:lnTo>
                  <a:lnTo>
                    <a:pt x="447" y="35"/>
                  </a:lnTo>
                  <a:lnTo>
                    <a:pt x="489" y="46"/>
                  </a:lnTo>
                  <a:lnTo>
                    <a:pt x="530" y="56"/>
                  </a:lnTo>
                  <a:lnTo>
                    <a:pt x="571" y="65"/>
                  </a:lnTo>
                  <a:lnTo>
                    <a:pt x="612" y="74"/>
                  </a:lnTo>
                  <a:lnTo>
                    <a:pt x="654" y="81"/>
                  </a:lnTo>
                  <a:lnTo>
                    <a:pt x="694" y="87"/>
                  </a:lnTo>
                  <a:lnTo>
                    <a:pt x="736" y="91"/>
                  </a:lnTo>
                  <a:lnTo>
                    <a:pt x="778" y="92"/>
                  </a:lnTo>
                  <a:lnTo>
                    <a:pt x="820" y="91"/>
                  </a:lnTo>
                  <a:lnTo>
                    <a:pt x="861" y="87"/>
                  </a:lnTo>
                  <a:lnTo>
                    <a:pt x="905" y="79"/>
                  </a:lnTo>
                  <a:lnTo>
                    <a:pt x="948" y="68"/>
                  </a:lnTo>
                  <a:close/>
                </a:path>
              </a:pathLst>
            </a:custGeom>
            <a:solidFill>
              <a:srgbClr val="AFBFD1"/>
            </a:solidFill>
            <a:ln w="9525">
              <a:noFill/>
              <a:round/>
              <a:headEnd/>
              <a:tailEnd/>
            </a:ln>
          </p:spPr>
          <p:txBody>
            <a:bodyPr/>
            <a:lstStyle/>
            <a:p>
              <a:endParaRPr lang="en-AU"/>
            </a:p>
          </p:txBody>
        </p:sp>
        <p:sp>
          <p:nvSpPr>
            <p:cNvPr id="56336" name="Freeform 16"/>
            <p:cNvSpPr>
              <a:spLocks/>
            </p:cNvSpPr>
            <p:nvPr/>
          </p:nvSpPr>
          <p:spPr bwMode="auto">
            <a:xfrm>
              <a:off x="8460" y="7020"/>
              <a:ext cx="1526" cy="1220"/>
            </a:xfrm>
            <a:custGeom>
              <a:avLst/>
              <a:gdLst/>
              <a:ahLst/>
              <a:cxnLst>
                <a:cxn ang="0">
                  <a:pos x="1141" y="84"/>
                </a:cxn>
                <a:cxn ang="0">
                  <a:pos x="1306" y="227"/>
                </a:cxn>
                <a:cxn ang="0">
                  <a:pos x="1415" y="422"/>
                </a:cxn>
                <a:cxn ang="0">
                  <a:pos x="1489" y="636"/>
                </a:cxn>
                <a:cxn ang="0">
                  <a:pos x="1495" y="722"/>
                </a:cxn>
                <a:cxn ang="0">
                  <a:pos x="1473" y="750"/>
                </a:cxn>
                <a:cxn ang="0">
                  <a:pos x="1469" y="778"/>
                </a:cxn>
                <a:cxn ang="0">
                  <a:pos x="1498" y="788"/>
                </a:cxn>
                <a:cxn ang="0">
                  <a:pos x="1513" y="873"/>
                </a:cxn>
                <a:cxn ang="0">
                  <a:pos x="1493" y="911"/>
                </a:cxn>
                <a:cxn ang="0">
                  <a:pos x="1473" y="928"/>
                </a:cxn>
                <a:cxn ang="0">
                  <a:pos x="1524" y="960"/>
                </a:cxn>
                <a:cxn ang="0">
                  <a:pos x="1516" y="1039"/>
                </a:cxn>
                <a:cxn ang="0">
                  <a:pos x="1492" y="1067"/>
                </a:cxn>
                <a:cxn ang="0">
                  <a:pos x="1515" y="1119"/>
                </a:cxn>
                <a:cxn ang="0">
                  <a:pos x="1508" y="1203"/>
                </a:cxn>
                <a:cxn ang="0">
                  <a:pos x="1459" y="1204"/>
                </a:cxn>
                <a:cxn ang="0">
                  <a:pos x="1410" y="1154"/>
                </a:cxn>
                <a:cxn ang="0">
                  <a:pos x="1407" y="1043"/>
                </a:cxn>
                <a:cxn ang="0">
                  <a:pos x="1397" y="922"/>
                </a:cxn>
                <a:cxn ang="0">
                  <a:pos x="1373" y="814"/>
                </a:cxn>
                <a:cxn ang="0">
                  <a:pos x="1404" y="798"/>
                </a:cxn>
                <a:cxn ang="0">
                  <a:pos x="1401" y="767"/>
                </a:cxn>
                <a:cxn ang="0">
                  <a:pos x="1369" y="747"/>
                </a:cxn>
                <a:cxn ang="0">
                  <a:pos x="1348" y="729"/>
                </a:cxn>
                <a:cxn ang="0">
                  <a:pos x="1333" y="665"/>
                </a:cxn>
                <a:cxn ang="0">
                  <a:pos x="1291" y="610"/>
                </a:cxn>
                <a:cxn ang="0">
                  <a:pos x="1238" y="540"/>
                </a:cxn>
                <a:cxn ang="0">
                  <a:pos x="1196" y="455"/>
                </a:cxn>
                <a:cxn ang="0">
                  <a:pos x="1135" y="402"/>
                </a:cxn>
                <a:cxn ang="0">
                  <a:pos x="1059" y="402"/>
                </a:cxn>
                <a:cxn ang="0">
                  <a:pos x="1020" y="389"/>
                </a:cxn>
                <a:cxn ang="0">
                  <a:pos x="968" y="309"/>
                </a:cxn>
                <a:cxn ang="0">
                  <a:pos x="864" y="253"/>
                </a:cxn>
                <a:cxn ang="0">
                  <a:pos x="884" y="399"/>
                </a:cxn>
                <a:cxn ang="0">
                  <a:pos x="882" y="714"/>
                </a:cxn>
                <a:cxn ang="0">
                  <a:pos x="905" y="1026"/>
                </a:cxn>
                <a:cxn ang="0">
                  <a:pos x="818" y="1095"/>
                </a:cxn>
                <a:cxn ang="0">
                  <a:pos x="693" y="1085"/>
                </a:cxn>
                <a:cxn ang="0">
                  <a:pos x="623" y="1063"/>
                </a:cxn>
                <a:cxn ang="0">
                  <a:pos x="557" y="1039"/>
                </a:cxn>
                <a:cxn ang="0">
                  <a:pos x="491" y="1014"/>
                </a:cxn>
                <a:cxn ang="0">
                  <a:pos x="420" y="997"/>
                </a:cxn>
                <a:cxn ang="0">
                  <a:pos x="374" y="893"/>
                </a:cxn>
                <a:cxn ang="0">
                  <a:pos x="278" y="846"/>
                </a:cxn>
                <a:cxn ang="0">
                  <a:pos x="177" y="731"/>
                </a:cxn>
                <a:cxn ang="0">
                  <a:pos x="159" y="637"/>
                </a:cxn>
                <a:cxn ang="0">
                  <a:pos x="127" y="580"/>
                </a:cxn>
                <a:cxn ang="0">
                  <a:pos x="78" y="518"/>
                </a:cxn>
                <a:cxn ang="0">
                  <a:pos x="45" y="433"/>
                </a:cxn>
                <a:cxn ang="0">
                  <a:pos x="22" y="381"/>
                </a:cxn>
                <a:cxn ang="0">
                  <a:pos x="49" y="354"/>
                </a:cxn>
                <a:cxn ang="0">
                  <a:pos x="38" y="322"/>
                </a:cxn>
                <a:cxn ang="0">
                  <a:pos x="17" y="315"/>
                </a:cxn>
                <a:cxn ang="0">
                  <a:pos x="3" y="245"/>
                </a:cxn>
                <a:cxn ang="0">
                  <a:pos x="38" y="167"/>
                </a:cxn>
                <a:cxn ang="0">
                  <a:pos x="175" y="82"/>
                </a:cxn>
                <a:cxn ang="0">
                  <a:pos x="359" y="26"/>
                </a:cxn>
                <a:cxn ang="0">
                  <a:pos x="551" y="2"/>
                </a:cxn>
                <a:cxn ang="0">
                  <a:pos x="734" y="6"/>
                </a:cxn>
                <a:cxn ang="0">
                  <a:pos x="848" y="43"/>
                </a:cxn>
                <a:cxn ang="0">
                  <a:pos x="949" y="43"/>
                </a:cxn>
              </a:cxnLst>
              <a:rect l="0" t="0" r="r" b="b"/>
              <a:pathLst>
                <a:path w="1526" h="1220">
                  <a:moveTo>
                    <a:pt x="972" y="32"/>
                  </a:moveTo>
                  <a:lnTo>
                    <a:pt x="1033" y="43"/>
                  </a:lnTo>
                  <a:lnTo>
                    <a:pt x="1089" y="61"/>
                  </a:lnTo>
                  <a:lnTo>
                    <a:pt x="1141" y="84"/>
                  </a:lnTo>
                  <a:lnTo>
                    <a:pt x="1189" y="112"/>
                  </a:lnTo>
                  <a:lnTo>
                    <a:pt x="1231" y="147"/>
                  </a:lnTo>
                  <a:lnTo>
                    <a:pt x="1270" y="184"/>
                  </a:lnTo>
                  <a:lnTo>
                    <a:pt x="1306" y="227"/>
                  </a:lnTo>
                  <a:lnTo>
                    <a:pt x="1337" y="272"/>
                  </a:lnTo>
                  <a:lnTo>
                    <a:pt x="1366" y="320"/>
                  </a:lnTo>
                  <a:lnTo>
                    <a:pt x="1391" y="370"/>
                  </a:lnTo>
                  <a:lnTo>
                    <a:pt x="1415" y="422"/>
                  </a:lnTo>
                  <a:lnTo>
                    <a:pt x="1436" y="475"/>
                  </a:lnTo>
                  <a:lnTo>
                    <a:pt x="1456" y="530"/>
                  </a:lnTo>
                  <a:lnTo>
                    <a:pt x="1473" y="583"/>
                  </a:lnTo>
                  <a:lnTo>
                    <a:pt x="1489" y="636"/>
                  </a:lnTo>
                  <a:lnTo>
                    <a:pt x="1503" y="689"/>
                  </a:lnTo>
                  <a:lnTo>
                    <a:pt x="1500" y="699"/>
                  </a:lnTo>
                  <a:lnTo>
                    <a:pt x="1496" y="711"/>
                  </a:lnTo>
                  <a:lnTo>
                    <a:pt x="1495" y="722"/>
                  </a:lnTo>
                  <a:lnTo>
                    <a:pt x="1495" y="737"/>
                  </a:lnTo>
                  <a:lnTo>
                    <a:pt x="1485" y="737"/>
                  </a:lnTo>
                  <a:lnTo>
                    <a:pt x="1479" y="741"/>
                  </a:lnTo>
                  <a:lnTo>
                    <a:pt x="1473" y="750"/>
                  </a:lnTo>
                  <a:lnTo>
                    <a:pt x="1466" y="757"/>
                  </a:lnTo>
                  <a:lnTo>
                    <a:pt x="1463" y="767"/>
                  </a:lnTo>
                  <a:lnTo>
                    <a:pt x="1464" y="774"/>
                  </a:lnTo>
                  <a:lnTo>
                    <a:pt x="1469" y="778"/>
                  </a:lnTo>
                  <a:lnTo>
                    <a:pt x="1476" y="781"/>
                  </a:lnTo>
                  <a:lnTo>
                    <a:pt x="1483" y="783"/>
                  </a:lnTo>
                  <a:lnTo>
                    <a:pt x="1490" y="786"/>
                  </a:lnTo>
                  <a:lnTo>
                    <a:pt x="1498" y="788"/>
                  </a:lnTo>
                  <a:lnTo>
                    <a:pt x="1503" y="794"/>
                  </a:lnTo>
                  <a:lnTo>
                    <a:pt x="1512" y="817"/>
                  </a:lnTo>
                  <a:lnTo>
                    <a:pt x="1515" y="845"/>
                  </a:lnTo>
                  <a:lnTo>
                    <a:pt x="1513" y="873"/>
                  </a:lnTo>
                  <a:lnTo>
                    <a:pt x="1513" y="901"/>
                  </a:lnTo>
                  <a:lnTo>
                    <a:pt x="1508" y="905"/>
                  </a:lnTo>
                  <a:lnTo>
                    <a:pt x="1500" y="908"/>
                  </a:lnTo>
                  <a:lnTo>
                    <a:pt x="1493" y="911"/>
                  </a:lnTo>
                  <a:lnTo>
                    <a:pt x="1486" y="912"/>
                  </a:lnTo>
                  <a:lnTo>
                    <a:pt x="1479" y="916"/>
                  </a:lnTo>
                  <a:lnTo>
                    <a:pt x="1474" y="921"/>
                  </a:lnTo>
                  <a:lnTo>
                    <a:pt x="1473" y="928"/>
                  </a:lnTo>
                  <a:lnTo>
                    <a:pt x="1476" y="938"/>
                  </a:lnTo>
                  <a:lnTo>
                    <a:pt x="1500" y="938"/>
                  </a:lnTo>
                  <a:lnTo>
                    <a:pt x="1515" y="945"/>
                  </a:lnTo>
                  <a:lnTo>
                    <a:pt x="1524" y="960"/>
                  </a:lnTo>
                  <a:lnTo>
                    <a:pt x="1526" y="978"/>
                  </a:lnTo>
                  <a:lnTo>
                    <a:pt x="1525" y="998"/>
                  </a:lnTo>
                  <a:lnTo>
                    <a:pt x="1521" y="1020"/>
                  </a:lnTo>
                  <a:lnTo>
                    <a:pt x="1516" y="1039"/>
                  </a:lnTo>
                  <a:lnTo>
                    <a:pt x="1513" y="1055"/>
                  </a:lnTo>
                  <a:lnTo>
                    <a:pt x="1505" y="1055"/>
                  </a:lnTo>
                  <a:lnTo>
                    <a:pt x="1498" y="1060"/>
                  </a:lnTo>
                  <a:lnTo>
                    <a:pt x="1492" y="1067"/>
                  </a:lnTo>
                  <a:lnTo>
                    <a:pt x="1485" y="1075"/>
                  </a:lnTo>
                  <a:lnTo>
                    <a:pt x="1500" y="1085"/>
                  </a:lnTo>
                  <a:lnTo>
                    <a:pt x="1511" y="1101"/>
                  </a:lnTo>
                  <a:lnTo>
                    <a:pt x="1515" y="1119"/>
                  </a:lnTo>
                  <a:lnTo>
                    <a:pt x="1516" y="1139"/>
                  </a:lnTo>
                  <a:lnTo>
                    <a:pt x="1515" y="1161"/>
                  </a:lnTo>
                  <a:lnTo>
                    <a:pt x="1511" y="1183"/>
                  </a:lnTo>
                  <a:lnTo>
                    <a:pt x="1508" y="1203"/>
                  </a:lnTo>
                  <a:lnTo>
                    <a:pt x="1503" y="1220"/>
                  </a:lnTo>
                  <a:lnTo>
                    <a:pt x="1486" y="1218"/>
                  </a:lnTo>
                  <a:lnTo>
                    <a:pt x="1472" y="1213"/>
                  </a:lnTo>
                  <a:lnTo>
                    <a:pt x="1459" y="1204"/>
                  </a:lnTo>
                  <a:lnTo>
                    <a:pt x="1446" y="1193"/>
                  </a:lnTo>
                  <a:lnTo>
                    <a:pt x="1434" y="1180"/>
                  </a:lnTo>
                  <a:lnTo>
                    <a:pt x="1421" y="1165"/>
                  </a:lnTo>
                  <a:lnTo>
                    <a:pt x="1410" y="1154"/>
                  </a:lnTo>
                  <a:lnTo>
                    <a:pt x="1397" y="1142"/>
                  </a:lnTo>
                  <a:lnTo>
                    <a:pt x="1399" y="1109"/>
                  </a:lnTo>
                  <a:lnTo>
                    <a:pt x="1405" y="1078"/>
                  </a:lnTo>
                  <a:lnTo>
                    <a:pt x="1407" y="1043"/>
                  </a:lnTo>
                  <a:lnTo>
                    <a:pt x="1397" y="1006"/>
                  </a:lnTo>
                  <a:lnTo>
                    <a:pt x="1405" y="978"/>
                  </a:lnTo>
                  <a:lnTo>
                    <a:pt x="1405" y="950"/>
                  </a:lnTo>
                  <a:lnTo>
                    <a:pt x="1397" y="922"/>
                  </a:lnTo>
                  <a:lnTo>
                    <a:pt x="1379" y="901"/>
                  </a:lnTo>
                  <a:lnTo>
                    <a:pt x="1407" y="862"/>
                  </a:lnTo>
                  <a:lnTo>
                    <a:pt x="1369" y="823"/>
                  </a:lnTo>
                  <a:lnTo>
                    <a:pt x="1373" y="814"/>
                  </a:lnTo>
                  <a:lnTo>
                    <a:pt x="1381" y="809"/>
                  </a:lnTo>
                  <a:lnTo>
                    <a:pt x="1389" y="806"/>
                  </a:lnTo>
                  <a:lnTo>
                    <a:pt x="1397" y="801"/>
                  </a:lnTo>
                  <a:lnTo>
                    <a:pt x="1404" y="798"/>
                  </a:lnTo>
                  <a:lnTo>
                    <a:pt x="1408" y="793"/>
                  </a:lnTo>
                  <a:lnTo>
                    <a:pt x="1410" y="786"/>
                  </a:lnTo>
                  <a:lnTo>
                    <a:pt x="1407" y="774"/>
                  </a:lnTo>
                  <a:lnTo>
                    <a:pt x="1401" y="767"/>
                  </a:lnTo>
                  <a:lnTo>
                    <a:pt x="1394" y="760"/>
                  </a:lnTo>
                  <a:lnTo>
                    <a:pt x="1386" y="754"/>
                  </a:lnTo>
                  <a:lnTo>
                    <a:pt x="1378" y="750"/>
                  </a:lnTo>
                  <a:lnTo>
                    <a:pt x="1369" y="747"/>
                  </a:lnTo>
                  <a:lnTo>
                    <a:pt x="1361" y="745"/>
                  </a:lnTo>
                  <a:lnTo>
                    <a:pt x="1350" y="745"/>
                  </a:lnTo>
                  <a:lnTo>
                    <a:pt x="1339" y="747"/>
                  </a:lnTo>
                  <a:lnTo>
                    <a:pt x="1348" y="729"/>
                  </a:lnTo>
                  <a:lnTo>
                    <a:pt x="1350" y="712"/>
                  </a:lnTo>
                  <a:lnTo>
                    <a:pt x="1348" y="696"/>
                  </a:lnTo>
                  <a:lnTo>
                    <a:pt x="1342" y="681"/>
                  </a:lnTo>
                  <a:lnTo>
                    <a:pt x="1333" y="665"/>
                  </a:lnTo>
                  <a:lnTo>
                    <a:pt x="1324" y="650"/>
                  </a:lnTo>
                  <a:lnTo>
                    <a:pt x="1317" y="635"/>
                  </a:lnTo>
                  <a:lnTo>
                    <a:pt x="1311" y="620"/>
                  </a:lnTo>
                  <a:lnTo>
                    <a:pt x="1291" y="610"/>
                  </a:lnTo>
                  <a:lnTo>
                    <a:pt x="1275" y="596"/>
                  </a:lnTo>
                  <a:lnTo>
                    <a:pt x="1261" y="580"/>
                  </a:lnTo>
                  <a:lnTo>
                    <a:pt x="1248" y="560"/>
                  </a:lnTo>
                  <a:lnTo>
                    <a:pt x="1238" y="540"/>
                  </a:lnTo>
                  <a:lnTo>
                    <a:pt x="1226" y="518"/>
                  </a:lnTo>
                  <a:lnTo>
                    <a:pt x="1218" y="496"/>
                  </a:lnTo>
                  <a:lnTo>
                    <a:pt x="1208" y="475"/>
                  </a:lnTo>
                  <a:lnTo>
                    <a:pt x="1196" y="455"/>
                  </a:lnTo>
                  <a:lnTo>
                    <a:pt x="1184" y="437"/>
                  </a:lnTo>
                  <a:lnTo>
                    <a:pt x="1170" y="422"/>
                  </a:lnTo>
                  <a:lnTo>
                    <a:pt x="1154" y="410"/>
                  </a:lnTo>
                  <a:lnTo>
                    <a:pt x="1135" y="402"/>
                  </a:lnTo>
                  <a:lnTo>
                    <a:pt x="1114" y="399"/>
                  </a:lnTo>
                  <a:lnTo>
                    <a:pt x="1089" y="400"/>
                  </a:lnTo>
                  <a:lnTo>
                    <a:pt x="1059" y="409"/>
                  </a:lnTo>
                  <a:lnTo>
                    <a:pt x="1059" y="402"/>
                  </a:lnTo>
                  <a:lnTo>
                    <a:pt x="1056" y="396"/>
                  </a:lnTo>
                  <a:lnTo>
                    <a:pt x="1053" y="391"/>
                  </a:lnTo>
                  <a:lnTo>
                    <a:pt x="1049" y="389"/>
                  </a:lnTo>
                  <a:lnTo>
                    <a:pt x="1020" y="389"/>
                  </a:lnTo>
                  <a:lnTo>
                    <a:pt x="1020" y="363"/>
                  </a:lnTo>
                  <a:lnTo>
                    <a:pt x="1010" y="341"/>
                  </a:lnTo>
                  <a:lnTo>
                    <a:pt x="991" y="324"/>
                  </a:lnTo>
                  <a:lnTo>
                    <a:pt x="968" y="309"/>
                  </a:lnTo>
                  <a:lnTo>
                    <a:pt x="941" y="297"/>
                  </a:lnTo>
                  <a:lnTo>
                    <a:pt x="913" y="284"/>
                  </a:lnTo>
                  <a:lnTo>
                    <a:pt x="886" y="269"/>
                  </a:lnTo>
                  <a:lnTo>
                    <a:pt x="864" y="253"/>
                  </a:lnTo>
                  <a:lnTo>
                    <a:pt x="856" y="289"/>
                  </a:lnTo>
                  <a:lnTo>
                    <a:pt x="858" y="328"/>
                  </a:lnTo>
                  <a:lnTo>
                    <a:pt x="870" y="364"/>
                  </a:lnTo>
                  <a:lnTo>
                    <a:pt x="884" y="399"/>
                  </a:lnTo>
                  <a:lnTo>
                    <a:pt x="894" y="476"/>
                  </a:lnTo>
                  <a:lnTo>
                    <a:pt x="894" y="555"/>
                  </a:lnTo>
                  <a:lnTo>
                    <a:pt x="889" y="635"/>
                  </a:lnTo>
                  <a:lnTo>
                    <a:pt x="882" y="714"/>
                  </a:lnTo>
                  <a:lnTo>
                    <a:pt x="876" y="791"/>
                  </a:lnTo>
                  <a:lnTo>
                    <a:pt x="876" y="870"/>
                  </a:lnTo>
                  <a:lnTo>
                    <a:pt x="883" y="948"/>
                  </a:lnTo>
                  <a:lnTo>
                    <a:pt x="905" y="1026"/>
                  </a:lnTo>
                  <a:lnTo>
                    <a:pt x="892" y="1065"/>
                  </a:lnTo>
                  <a:lnTo>
                    <a:pt x="871" y="1086"/>
                  </a:lnTo>
                  <a:lnTo>
                    <a:pt x="847" y="1095"/>
                  </a:lnTo>
                  <a:lnTo>
                    <a:pt x="818" y="1095"/>
                  </a:lnTo>
                  <a:lnTo>
                    <a:pt x="788" y="1089"/>
                  </a:lnTo>
                  <a:lnTo>
                    <a:pt x="755" y="1083"/>
                  </a:lnTo>
                  <a:lnTo>
                    <a:pt x="723" y="1080"/>
                  </a:lnTo>
                  <a:lnTo>
                    <a:pt x="693" y="1085"/>
                  </a:lnTo>
                  <a:lnTo>
                    <a:pt x="675" y="1080"/>
                  </a:lnTo>
                  <a:lnTo>
                    <a:pt x="656" y="1075"/>
                  </a:lnTo>
                  <a:lnTo>
                    <a:pt x="641" y="1069"/>
                  </a:lnTo>
                  <a:lnTo>
                    <a:pt x="623" y="1063"/>
                  </a:lnTo>
                  <a:lnTo>
                    <a:pt x="606" y="1057"/>
                  </a:lnTo>
                  <a:lnTo>
                    <a:pt x="590" y="1052"/>
                  </a:lnTo>
                  <a:lnTo>
                    <a:pt x="573" y="1044"/>
                  </a:lnTo>
                  <a:lnTo>
                    <a:pt x="557" y="1039"/>
                  </a:lnTo>
                  <a:lnTo>
                    <a:pt x="540" y="1032"/>
                  </a:lnTo>
                  <a:lnTo>
                    <a:pt x="524" y="1026"/>
                  </a:lnTo>
                  <a:lnTo>
                    <a:pt x="506" y="1020"/>
                  </a:lnTo>
                  <a:lnTo>
                    <a:pt x="491" y="1014"/>
                  </a:lnTo>
                  <a:lnTo>
                    <a:pt x="473" y="1008"/>
                  </a:lnTo>
                  <a:lnTo>
                    <a:pt x="456" y="1004"/>
                  </a:lnTo>
                  <a:lnTo>
                    <a:pt x="439" y="1000"/>
                  </a:lnTo>
                  <a:lnTo>
                    <a:pt x="420" y="997"/>
                  </a:lnTo>
                  <a:lnTo>
                    <a:pt x="351" y="958"/>
                  </a:lnTo>
                  <a:lnTo>
                    <a:pt x="358" y="937"/>
                  </a:lnTo>
                  <a:lnTo>
                    <a:pt x="366" y="915"/>
                  </a:lnTo>
                  <a:lnTo>
                    <a:pt x="374" y="893"/>
                  </a:lnTo>
                  <a:lnTo>
                    <a:pt x="381" y="872"/>
                  </a:lnTo>
                  <a:lnTo>
                    <a:pt x="343" y="873"/>
                  </a:lnTo>
                  <a:lnTo>
                    <a:pt x="310" y="863"/>
                  </a:lnTo>
                  <a:lnTo>
                    <a:pt x="278" y="846"/>
                  </a:lnTo>
                  <a:lnTo>
                    <a:pt x="250" y="822"/>
                  </a:lnTo>
                  <a:lnTo>
                    <a:pt x="224" y="794"/>
                  </a:lnTo>
                  <a:lnTo>
                    <a:pt x="199" y="763"/>
                  </a:lnTo>
                  <a:lnTo>
                    <a:pt x="177" y="731"/>
                  </a:lnTo>
                  <a:lnTo>
                    <a:pt x="159" y="699"/>
                  </a:lnTo>
                  <a:lnTo>
                    <a:pt x="157" y="681"/>
                  </a:lnTo>
                  <a:lnTo>
                    <a:pt x="159" y="659"/>
                  </a:lnTo>
                  <a:lnTo>
                    <a:pt x="159" y="637"/>
                  </a:lnTo>
                  <a:lnTo>
                    <a:pt x="159" y="616"/>
                  </a:lnTo>
                  <a:lnTo>
                    <a:pt x="153" y="599"/>
                  </a:lnTo>
                  <a:lnTo>
                    <a:pt x="144" y="586"/>
                  </a:lnTo>
                  <a:lnTo>
                    <a:pt x="127" y="580"/>
                  </a:lnTo>
                  <a:lnTo>
                    <a:pt x="101" y="583"/>
                  </a:lnTo>
                  <a:lnTo>
                    <a:pt x="95" y="560"/>
                  </a:lnTo>
                  <a:lnTo>
                    <a:pt x="88" y="538"/>
                  </a:lnTo>
                  <a:lnTo>
                    <a:pt x="78" y="518"/>
                  </a:lnTo>
                  <a:lnTo>
                    <a:pt x="68" y="496"/>
                  </a:lnTo>
                  <a:lnTo>
                    <a:pt x="59" y="476"/>
                  </a:lnTo>
                  <a:lnTo>
                    <a:pt x="50" y="455"/>
                  </a:lnTo>
                  <a:lnTo>
                    <a:pt x="45" y="433"/>
                  </a:lnTo>
                  <a:lnTo>
                    <a:pt x="43" y="409"/>
                  </a:lnTo>
                  <a:lnTo>
                    <a:pt x="35" y="400"/>
                  </a:lnTo>
                  <a:lnTo>
                    <a:pt x="26" y="391"/>
                  </a:lnTo>
                  <a:lnTo>
                    <a:pt x="22" y="381"/>
                  </a:lnTo>
                  <a:lnTo>
                    <a:pt x="23" y="368"/>
                  </a:lnTo>
                  <a:lnTo>
                    <a:pt x="35" y="361"/>
                  </a:lnTo>
                  <a:lnTo>
                    <a:pt x="43" y="358"/>
                  </a:lnTo>
                  <a:lnTo>
                    <a:pt x="49" y="354"/>
                  </a:lnTo>
                  <a:lnTo>
                    <a:pt x="52" y="338"/>
                  </a:lnTo>
                  <a:lnTo>
                    <a:pt x="46" y="331"/>
                  </a:lnTo>
                  <a:lnTo>
                    <a:pt x="40" y="327"/>
                  </a:lnTo>
                  <a:lnTo>
                    <a:pt x="38" y="322"/>
                  </a:lnTo>
                  <a:lnTo>
                    <a:pt x="35" y="321"/>
                  </a:lnTo>
                  <a:lnTo>
                    <a:pt x="30" y="320"/>
                  </a:lnTo>
                  <a:lnTo>
                    <a:pt x="25" y="318"/>
                  </a:lnTo>
                  <a:lnTo>
                    <a:pt x="17" y="315"/>
                  </a:lnTo>
                  <a:lnTo>
                    <a:pt x="7" y="311"/>
                  </a:lnTo>
                  <a:lnTo>
                    <a:pt x="1" y="286"/>
                  </a:lnTo>
                  <a:lnTo>
                    <a:pt x="0" y="265"/>
                  </a:lnTo>
                  <a:lnTo>
                    <a:pt x="3" y="245"/>
                  </a:lnTo>
                  <a:lnTo>
                    <a:pt x="7" y="225"/>
                  </a:lnTo>
                  <a:lnTo>
                    <a:pt x="16" y="206"/>
                  </a:lnTo>
                  <a:lnTo>
                    <a:pt x="26" y="187"/>
                  </a:lnTo>
                  <a:lnTo>
                    <a:pt x="38" y="167"/>
                  </a:lnTo>
                  <a:lnTo>
                    <a:pt x="52" y="147"/>
                  </a:lnTo>
                  <a:lnTo>
                    <a:pt x="91" y="122"/>
                  </a:lnTo>
                  <a:lnTo>
                    <a:pt x="133" y="101"/>
                  </a:lnTo>
                  <a:lnTo>
                    <a:pt x="175" y="82"/>
                  </a:lnTo>
                  <a:lnTo>
                    <a:pt x="219" y="65"/>
                  </a:lnTo>
                  <a:lnTo>
                    <a:pt x="265" y="49"/>
                  </a:lnTo>
                  <a:lnTo>
                    <a:pt x="312" y="36"/>
                  </a:lnTo>
                  <a:lnTo>
                    <a:pt x="359" y="26"/>
                  </a:lnTo>
                  <a:lnTo>
                    <a:pt x="407" y="16"/>
                  </a:lnTo>
                  <a:lnTo>
                    <a:pt x="456" y="10"/>
                  </a:lnTo>
                  <a:lnTo>
                    <a:pt x="504" y="5"/>
                  </a:lnTo>
                  <a:lnTo>
                    <a:pt x="551" y="2"/>
                  </a:lnTo>
                  <a:lnTo>
                    <a:pt x="599" y="0"/>
                  </a:lnTo>
                  <a:lnTo>
                    <a:pt x="645" y="0"/>
                  </a:lnTo>
                  <a:lnTo>
                    <a:pt x="691" y="3"/>
                  </a:lnTo>
                  <a:lnTo>
                    <a:pt x="734" y="6"/>
                  </a:lnTo>
                  <a:lnTo>
                    <a:pt x="778" y="12"/>
                  </a:lnTo>
                  <a:lnTo>
                    <a:pt x="799" y="25"/>
                  </a:lnTo>
                  <a:lnTo>
                    <a:pt x="824" y="36"/>
                  </a:lnTo>
                  <a:lnTo>
                    <a:pt x="848" y="43"/>
                  </a:lnTo>
                  <a:lnTo>
                    <a:pt x="874" y="49"/>
                  </a:lnTo>
                  <a:lnTo>
                    <a:pt x="900" y="51"/>
                  </a:lnTo>
                  <a:lnTo>
                    <a:pt x="925" y="49"/>
                  </a:lnTo>
                  <a:lnTo>
                    <a:pt x="949" y="43"/>
                  </a:lnTo>
                  <a:lnTo>
                    <a:pt x="972" y="32"/>
                  </a:lnTo>
                  <a:close/>
                </a:path>
              </a:pathLst>
            </a:custGeom>
            <a:solidFill>
              <a:srgbClr val="AFBFD1"/>
            </a:solidFill>
            <a:ln w="9525">
              <a:noFill/>
              <a:round/>
              <a:headEnd/>
              <a:tailEnd/>
            </a:ln>
          </p:spPr>
          <p:txBody>
            <a:bodyPr/>
            <a:lstStyle/>
            <a:p>
              <a:endParaRPr lang="en-AU"/>
            </a:p>
          </p:txBody>
        </p:sp>
        <p:sp>
          <p:nvSpPr>
            <p:cNvPr id="56337" name="Freeform 17"/>
            <p:cNvSpPr>
              <a:spLocks/>
            </p:cNvSpPr>
            <p:nvPr/>
          </p:nvSpPr>
          <p:spPr bwMode="auto">
            <a:xfrm>
              <a:off x="8676" y="7160"/>
              <a:ext cx="619" cy="703"/>
            </a:xfrm>
            <a:custGeom>
              <a:avLst/>
              <a:gdLst/>
              <a:ahLst/>
              <a:cxnLst>
                <a:cxn ang="0">
                  <a:pos x="598" y="230"/>
                </a:cxn>
                <a:cxn ang="0">
                  <a:pos x="612" y="443"/>
                </a:cxn>
                <a:cxn ang="0">
                  <a:pos x="601" y="693"/>
                </a:cxn>
                <a:cxn ang="0">
                  <a:pos x="589" y="696"/>
                </a:cxn>
                <a:cxn ang="0">
                  <a:pos x="582" y="703"/>
                </a:cxn>
                <a:cxn ang="0">
                  <a:pos x="544" y="595"/>
                </a:cxn>
                <a:cxn ang="0">
                  <a:pos x="511" y="482"/>
                </a:cxn>
                <a:cxn ang="0">
                  <a:pos x="474" y="368"/>
                </a:cxn>
                <a:cxn ang="0">
                  <a:pos x="426" y="259"/>
                </a:cxn>
                <a:cxn ang="0">
                  <a:pos x="400" y="227"/>
                </a:cxn>
                <a:cxn ang="0">
                  <a:pos x="407" y="191"/>
                </a:cxn>
                <a:cxn ang="0">
                  <a:pos x="422" y="191"/>
                </a:cxn>
                <a:cxn ang="0">
                  <a:pos x="438" y="192"/>
                </a:cxn>
                <a:cxn ang="0">
                  <a:pos x="452" y="190"/>
                </a:cxn>
                <a:cxn ang="0">
                  <a:pos x="466" y="181"/>
                </a:cxn>
                <a:cxn ang="0">
                  <a:pos x="439" y="131"/>
                </a:cxn>
                <a:cxn ang="0">
                  <a:pos x="394" y="109"/>
                </a:cxn>
                <a:cxn ang="0">
                  <a:pos x="341" y="99"/>
                </a:cxn>
                <a:cxn ang="0">
                  <a:pos x="292" y="85"/>
                </a:cxn>
                <a:cxn ang="0">
                  <a:pos x="238" y="75"/>
                </a:cxn>
                <a:cxn ang="0">
                  <a:pos x="192" y="76"/>
                </a:cxn>
                <a:cxn ang="0">
                  <a:pos x="149" y="70"/>
                </a:cxn>
                <a:cxn ang="0">
                  <a:pos x="107" y="37"/>
                </a:cxn>
                <a:cxn ang="0">
                  <a:pos x="81" y="43"/>
                </a:cxn>
                <a:cxn ang="0">
                  <a:pos x="55" y="52"/>
                </a:cxn>
                <a:cxn ang="0">
                  <a:pos x="29" y="57"/>
                </a:cxn>
                <a:cxn ang="0">
                  <a:pos x="0" y="56"/>
                </a:cxn>
                <a:cxn ang="0">
                  <a:pos x="18" y="37"/>
                </a:cxn>
                <a:cxn ang="0">
                  <a:pos x="45" y="24"/>
                </a:cxn>
                <a:cxn ang="0">
                  <a:pos x="77" y="14"/>
                </a:cxn>
                <a:cxn ang="0">
                  <a:pos x="107" y="7"/>
                </a:cxn>
                <a:cxn ang="0">
                  <a:pos x="171" y="7"/>
                </a:cxn>
                <a:cxn ang="0">
                  <a:pos x="238" y="4"/>
                </a:cxn>
                <a:cxn ang="0">
                  <a:pos x="311" y="0"/>
                </a:cxn>
                <a:cxn ang="0">
                  <a:pos x="381" y="1"/>
                </a:cxn>
                <a:cxn ang="0">
                  <a:pos x="448" y="11"/>
                </a:cxn>
                <a:cxn ang="0">
                  <a:pos x="505" y="33"/>
                </a:cxn>
                <a:cxn ang="0">
                  <a:pos x="552" y="73"/>
                </a:cxn>
                <a:cxn ang="0">
                  <a:pos x="582" y="133"/>
                </a:cxn>
              </a:cxnLst>
              <a:rect l="0" t="0" r="r" b="b"/>
              <a:pathLst>
                <a:path w="619" h="703">
                  <a:moveTo>
                    <a:pt x="582" y="133"/>
                  </a:moveTo>
                  <a:lnTo>
                    <a:pt x="598" y="230"/>
                  </a:lnTo>
                  <a:lnTo>
                    <a:pt x="606" y="335"/>
                  </a:lnTo>
                  <a:lnTo>
                    <a:pt x="612" y="443"/>
                  </a:lnTo>
                  <a:lnTo>
                    <a:pt x="619" y="549"/>
                  </a:lnTo>
                  <a:lnTo>
                    <a:pt x="601" y="693"/>
                  </a:lnTo>
                  <a:lnTo>
                    <a:pt x="595" y="693"/>
                  </a:lnTo>
                  <a:lnTo>
                    <a:pt x="589" y="696"/>
                  </a:lnTo>
                  <a:lnTo>
                    <a:pt x="585" y="699"/>
                  </a:lnTo>
                  <a:lnTo>
                    <a:pt x="582" y="703"/>
                  </a:lnTo>
                  <a:lnTo>
                    <a:pt x="562" y="650"/>
                  </a:lnTo>
                  <a:lnTo>
                    <a:pt x="544" y="595"/>
                  </a:lnTo>
                  <a:lnTo>
                    <a:pt x="527" y="539"/>
                  </a:lnTo>
                  <a:lnTo>
                    <a:pt x="511" y="482"/>
                  </a:lnTo>
                  <a:lnTo>
                    <a:pt x="492" y="424"/>
                  </a:lnTo>
                  <a:lnTo>
                    <a:pt x="474" y="368"/>
                  </a:lnTo>
                  <a:lnTo>
                    <a:pt x="452" y="312"/>
                  </a:lnTo>
                  <a:lnTo>
                    <a:pt x="426" y="259"/>
                  </a:lnTo>
                  <a:lnTo>
                    <a:pt x="410" y="244"/>
                  </a:lnTo>
                  <a:lnTo>
                    <a:pt x="400" y="227"/>
                  </a:lnTo>
                  <a:lnTo>
                    <a:pt x="397" y="208"/>
                  </a:lnTo>
                  <a:lnTo>
                    <a:pt x="407" y="191"/>
                  </a:lnTo>
                  <a:lnTo>
                    <a:pt x="414" y="191"/>
                  </a:lnTo>
                  <a:lnTo>
                    <a:pt x="422" y="191"/>
                  </a:lnTo>
                  <a:lnTo>
                    <a:pt x="430" y="192"/>
                  </a:lnTo>
                  <a:lnTo>
                    <a:pt x="438" y="192"/>
                  </a:lnTo>
                  <a:lnTo>
                    <a:pt x="445" y="192"/>
                  </a:lnTo>
                  <a:lnTo>
                    <a:pt x="452" y="190"/>
                  </a:lnTo>
                  <a:lnTo>
                    <a:pt x="459" y="187"/>
                  </a:lnTo>
                  <a:lnTo>
                    <a:pt x="466" y="181"/>
                  </a:lnTo>
                  <a:lnTo>
                    <a:pt x="456" y="152"/>
                  </a:lnTo>
                  <a:lnTo>
                    <a:pt x="439" y="131"/>
                  </a:lnTo>
                  <a:lnTo>
                    <a:pt x="419" y="118"/>
                  </a:lnTo>
                  <a:lnTo>
                    <a:pt x="394" y="109"/>
                  </a:lnTo>
                  <a:lnTo>
                    <a:pt x="367" y="105"/>
                  </a:lnTo>
                  <a:lnTo>
                    <a:pt x="341" y="99"/>
                  </a:lnTo>
                  <a:lnTo>
                    <a:pt x="315" y="93"/>
                  </a:lnTo>
                  <a:lnTo>
                    <a:pt x="292" y="85"/>
                  </a:lnTo>
                  <a:lnTo>
                    <a:pt x="264" y="77"/>
                  </a:lnTo>
                  <a:lnTo>
                    <a:pt x="238" y="75"/>
                  </a:lnTo>
                  <a:lnTo>
                    <a:pt x="214" y="76"/>
                  </a:lnTo>
                  <a:lnTo>
                    <a:pt x="192" y="76"/>
                  </a:lnTo>
                  <a:lnTo>
                    <a:pt x="171" y="76"/>
                  </a:lnTo>
                  <a:lnTo>
                    <a:pt x="149" y="70"/>
                  </a:lnTo>
                  <a:lnTo>
                    <a:pt x="129" y="59"/>
                  </a:lnTo>
                  <a:lnTo>
                    <a:pt x="107" y="37"/>
                  </a:lnTo>
                  <a:lnTo>
                    <a:pt x="94" y="40"/>
                  </a:lnTo>
                  <a:lnTo>
                    <a:pt x="81" y="43"/>
                  </a:lnTo>
                  <a:lnTo>
                    <a:pt x="68" y="47"/>
                  </a:lnTo>
                  <a:lnTo>
                    <a:pt x="55" y="52"/>
                  </a:lnTo>
                  <a:lnTo>
                    <a:pt x="42" y="54"/>
                  </a:lnTo>
                  <a:lnTo>
                    <a:pt x="29" y="57"/>
                  </a:lnTo>
                  <a:lnTo>
                    <a:pt x="15" y="57"/>
                  </a:lnTo>
                  <a:lnTo>
                    <a:pt x="0" y="56"/>
                  </a:lnTo>
                  <a:lnTo>
                    <a:pt x="8" y="46"/>
                  </a:lnTo>
                  <a:lnTo>
                    <a:pt x="18" y="37"/>
                  </a:lnTo>
                  <a:lnTo>
                    <a:pt x="31" y="30"/>
                  </a:lnTo>
                  <a:lnTo>
                    <a:pt x="45" y="24"/>
                  </a:lnTo>
                  <a:lnTo>
                    <a:pt x="61" y="18"/>
                  </a:lnTo>
                  <a:lnTo>
                    <a:pt x="77" y="14"/>
                  </a:lnTo>
                  <a:lnTo>
                    <a:pt x="93" y="11"/>
                  </a:lnTo>
                  <a:lnTo>
                    <a:pt x="107" y="7"/>
                  </a:lnTo>
                  <a:lnTo>
                    <a:pt x="137" y="8"/>
                  </a:lnTo>
                  <a:lnTo>
                    <a:pt x="171" y="7"/>
                  </a:lnTo>
                  <a:lnTo>
                    <a:pt x="204" y="5"/>
                  </a:lnTo>
                  <a:lnTo>
                    <a:pt x="238" y="4"/>
                  </a:lnTo>
                  <a:lnTo>
                    <a:pt x="275" y="1"/>
                  </a:lnTo>
                  <a:lnTo>
                    <a:pt x="311" y="0"/>
                  </a:lnTo>
                  <a:lnTo>
                    <a:pt x="347" y="0"/>
                  </a:lnTo>
                  <a:lnTo>
                    <a:pt x="381" y="1"/>
                  </a:lnTo>
                  <a:lnTo>
                    <a:pt x="414" y="4"/>
                  </a:lnTo>
                  <a:lnTo>
                    <a:pt x="448" y="11"/>
                  </a:lnTo>
                  <a:lnTo>
                    <a:pt x="478" y="20"/>
                  </a:lnTo>
                  <a:lnTo>
                    <a:pt x="505" y="33"/>
                  </a:lnTo>
                  <a:lnTo>
                    <a:pt x="530" y="50"/>
                  </a:lnTo>
                  <a:lnTo>
                    <a:pt x="552" y="73"/>
                  </a:lnTo>
                  <a:lnTo>
                    <a:pt x="569" y="100"/>
                  </a:lnTo>
                  <a:lnTo>
                    <a:pt x="582" y="133"/>
                  </a:lnTo>
                  <a:close/>
                </a:path>
              </a:pathLst>
            </a:custGeom>
            <a:solidFill>
              <a:srgbClr val="000000"/>
            </a:solidFill>
            <a:ln w="9525">
              <a:noFill/>
              <a:round/>
              <a:headEnd/>
              <a:tailEnd/>
            </a:ln>
          </p:spPr>
          <p:txBody>
            <a:bodyPr/>
            <a:lstStyle/>
            <a:p>
              <a:endParaRPr lang="en-AU"/>
            </a:p>
          </p:txBody>
        </p:sp>
        <p:sp>
          <p:nvSpPr>
            <p:cNvPr id="56338" name="Freeform 18"/>
            <p:cNvSpPr>
              <a:spLocks/>
            </p:cNvSpPr>
            <p:nvPr/>
          </p:nvSpPr>
          <p:spPr bwMode="auto">
            <a:xfrm>
              <a:off x="9383" y="7505"/>
              <a:ext cx="401" cy="541"/>
            </a:xfrm>
            <a:custGeom>
              <a:avLst/>
              <a:gdLst/>
              <a:ahLst/>
              <a:cxnLst>
                <a:cxn ang="0">
                  <a:pos x="150" y="175"/>
                </a:cxn>
                <a:cxn ang="0">
                  <a:pos x="192" y="171"/>
                </a:cxn>
                <a:cxn ang="0">
                  <a:pos x="224" y="145"/>
                </a:cxn>
                <a:cxn ang="0">
                  <a:pos x="246" y="108"/>
                </a:cxn>
                <a:cxn ang="0">
                  <a:pos x="272" y="101"/>
                </a:cxn>
                <a:cxn ang="0">
                  <a:pos x="305" y="137"/>
                </a:cxn>
                <a:cxn ang="0">
                  <a:pos x="328" y="183"/>
                </a:cxn>
                <a:cxn ang="0">
                  <a:pos x="338" y="236"/>
                </a:cxn>
                <a:cxn ang="0">
                  <a:pos x="355" y="293"/>
                </a:cxn>
                <a:cxn ang="0">
                  <a:pos x="381" y="358"/>
                </a:cxn>
                <a:cxn ang="0">
                  <a:pos x="397" y="429"/>
                </a:cxn>
                <a:cxn ang="0">
                  <a:pos x="401" y="502"/>
                </a:cxn>
                <a:cxn ang="0">
                  <a:pos x="387" y="519"/>
                </a:cxn>
                <a:cxn ang="0">
                  <a:pos x="362" y="473"/>
                </a:cxn>
                <a:cxn ang="0">
                  <a:pos x="338" y="427"/>
                </a:cxn>
                <a:cxn ang="0">
                  <a:pos x="312" y="381"/>
                </a:cxn>
                <a:cxn ang="0">
                  <a:pos x="279" y="334"/>
                </a:cxn>
                <a:cxn ang="0">
                  <a:pos x="236" y="280"/>
                </a:cxn>
                <a:cxn ang="0">
                  <a:pos x="188" y="236"/>
                </a:cxn>
                <a:cxn ang="0">
                  <a:pos x="132" y="221"/>
                </a:cxn>
                <a:cxn ang="0">
                  <a:pos x="101" y="259"/>
                </a:cxn>
                <a:cxn ang="0">
                  <a:pos x="119" y="309"/>
                </a:cxn>
                <a:cxn ang="0">
                  <a:pos x="104" y="341"/>
                </a:cxn>
                <a:cxn ang="0">
                  <a:pos x="83" y="349"/>
                </a:cxn>
                <a:cxn ang="0">
                  <a:pos x="61" y="358"/>
                </a:cxn>
                <a:cxn ang="0">
                  <a:pos x="39" y="355"/>
                </a:cxn>
                <a:cxn ang="0">
                  <a:pos x="12" y="311"/>
                </a:cxn>
                <a:cxn ang="0">
                  <a:pos x="0" y="226"/>
                </a:cxn>
                <a:cxn ang="0">
                  <a:pos x="8" y="135"/>
                </a:cxn>
                <a:cxn ang="0">
                  <a:pos x="18" y="45"/>
                </a:cxn>
                <a:cxn ang="0">
                  <a:pos x="48" y="7"/>
                </a:cxn>
                <a:cxn ang="0">
                  <a:pos x="81" y="42"/>
                </a:cxn>
                <a:cxn ang="0">
                  <a:pos x="94" y="92"/>
                </a:cxn>
                <a:cxn ang="0">
                  <a:pos x="110" y="144"/>
                </a:cxn>
              </a:cxnLst>
              <a:rect l="0" t="0" r="r" b="b"/>
              <a:pathLst>
                <a:path w="401" h="541">
                  <a:moveTo>
                    <a:pt x="126" y="164"/>
                  </a:moveTo>
                  <a:lnTo>
                    <a:pt x="150" y="175"/>
                  </a:lnTo>
                  <a:lnTo>
                    <a:pt x="172" y="177"/>
                  </a:lnTo>
                  <a:lnTo>
                    <a:pt x="192" y="171"/>
                  </a:lnTo>
                  <a:lnTo>
                    <a:pt x="210" y="161"/>
                  </a:lnTo>
                  <a:lnTo>
                    <a:pt x="224" y="145"/>
                  </a:lnTo>
                  <a:lnTo>
                    <a:pt x="237" y="128"/>
                  </a:lnTo>
                  <a:lnTo>
                    <a:pt x="246" y="108"/>
                  </a:lnTo>
                  <a:lnTo>
                    <a:pt x="251" y="88"/>
                  </a:lnTo>
                  <a:lnTo>
                    <a:pt x="272" y="101"/>
                  </a:lnTo>
                  <a:lnTo>
                    <a:pt x="290" y="116"/>
                  </a:lnTo>
                  <a:lnTo>
                    <a:pt x="305" y="137"/>
                  </a:lnTo>
                  <a:lnTo>
                    <a:pt x="318" y="158"/>
                  </a:lnTo>
                  <a:lnTo>
                    <a:pt x="328" y="183"/>
                  </a:lnTo>
                  <a:lnTo>
                    <a:pt x="334" y="208"/>
                  </a:lnTo>
                  <a:lnTo>
                    <a:pt x="338" y="236"/>
                  </a:lnTo>
                  <a:lnTo>
                    <a:pt x="339" y="262"/>
                  </a:lnTo>
                  <a:lnTo>
                    <a:pt x="355" y="293"/>
                  </a:lnTo>
                  <a:lnTo>
                    <a:pt x="370" y="325"/>
                  </a:lnTo>
                  <a:lnTo>
                    <a:pt x="381" y="358"/>
                  </a:lnTo>
                  <a:lnTo>
                    <a:pt x="391" y="393"/>
                  </a:lnTo>
                  <a:lnTo>
                    <a:pt x="397" y="429"/>
                  </a:lnTo>
                  <a:lnTo>
                    <a:pt x="400" y="465"/>
                  </a:lnTo>
                  <a:lnTo>
                    <a:pt x="401" y="502"/>
                  </a:lnTo>
                  <a:lnTo>
                    <a:pt x="399" y="541"/>
                  </a:lnTo>
                  <a:lnTo>
                    <a:pt x="387" y="519"/>
                  </a:lnTo>
                  <a:lnTo>
                    <a:pt x="375" y="496"/>
                  </a:lnTo>
                  <a:lnTo>
                    <a:pt x="362" y="473"/>
                  </a:lnTo>
                  <a:lnTo>
                    <a:pt x="351" y="450"/>
                  </a:lnTo>
                  <a:lnTo>
                    <a:pt x="338" y="427"/>
                  </a:lnTo>
                  <a:lnTo>
                    <a:pt x="325" y="404"/>
                  </a:lnTo>
                  <a:lnTo>
                    <a:pt x="312" y="381"/>
                  </a:lnTo>
                  <a:lnTo>
                    <a:pt x="300" y="358"/>
                  </a:lnTo>
                  <a:lnTo>
                    <a:pt x="279" y="334"/>
                  </a:lnTo>
                  <a:lnTo>
                    <a:pt x="257" y="308"/>
                  </a:lnTo>
                  <a:lnTo>
                    <a:pt x="236" y="280"/>
                  </a:lnTo>
                  <a:lnTo>
                    <a:pt x="212" y="256"/>
                  </a:lnTo>
                  <a:lnTo>
                    <a:pt x="188" y="236"/>
                  </a:lnTo>
                  <a:lnTo>
                    <a:pt x="160" y="224"/>
                  </a:lnTo>
                  <a:lnTo>
                    <a:pt x="132" y="221"/>
                  </a:lnTo>
                  <a:lnTo>
                    <a:pt x="97" y="232"/>
                  </a:lnTo>
                  <a:lnTo>
                    <a:pt x="101" y="259"/>
                  </a:lnTo>
                  <a:lnTo>
                    <a:pt x="111" y="283"/>
                  </a:lnTo>
                  <a:lnTo>
                    <a:pt x="119" y="309"/>
                  </a:lnTo>
                  <a:lnTo>
                    <a:pt x="116" y="338"/>
                  </a:lnTo>
                  <a:lnTo>
                    <a:pt x="104" y="341"/>
                  </a:lnTo>
                  <a:lnTo>
                    <a:pt x="94" y="345"/>
                  </a:lnTo>
                  <a:lnTo>
                    <a:pt x="83" y="349"/>
                  </a:lnTo>
                  <a:lnTo>
                    <a:pt x="72" y="354"/>
                  </a:lnTo>
                  <a:lnTo>
                    <a:pt x="61" y="358"/>
                  </a:lnTo>
                  <a:lnTo>
                    <a:pt x="51" y="358"/>
                  </a:lnTo>
                  <a:lnTo>
                    <a:pt x="39" y="355"/>
                  </a:lnTo>
                  <a:lnTo>
                    <a:pt x="29" y="348"/>
                  </a:lnTo>
                  <a:lnTo>
                    <a:pt x="12" y="311"/>
                  </a:lnTo>
                  <a:lnTo>
                    <a:pt x="2" y="269"/>
                  </a:lnTo>
                  <a:lnTo>
                    <a:pt x="0" y="226"/>
                  </a:lnTo>
                  <a:lnTo>
                    <a:pt x="2" y="181"/>
                  </a:lnTo>
                  <a:lnTo>
                    <a:pt x="8" y="135"/>
                  </a:lnTo>
                  <a:lnTo>
                    <a:pt x="13" y="89"/>
                  </a:lnTo>
                  <a:lnTo>
                    <a:pt x="18" y="45"/>
                  </a:lnTo>
                  <a:lnTo>
                    <a:pt x="19" y="0"/>
                  </a:lnTo>
                  <a:lnTo>
                    <a:pt x="48" y="7"/>
                  </a:lnTo>
                  <a:lnTo>
                    <a:pt x="68" y="22"/>
                  </a:lnTo>
                  <a:lnTo>
                    <a:pt x="81" y="42"/>
                  </a:lnTo>
                  <a:lnTo>
                    <a:pt x="88" y="66"/>
                  </a:lnTo>
                  <a:lnTo>
                    <a:pt x="94" y="92"/>
                  </a:lnTo>
                  <a:lnTo>
                    <a:pt x="101" y="118"/>
                  </a:lnTo>
                  <a:lnTo>
                    <a:pt x="110" y="144"/>
                  </a:lnTo>
                  <a:lnTo>
                    <a:pt x="126" y="164"/>
                  </a:lnTo>
                  <a:close/>
                </a:path>
              </a:pathLst>
            </a:custGeom>
            <a:solidFill>
              <a:srgbClr val="7F99B2"/>
            </a:solidFill>
            <a:ln w="9525">
              <a:noFill/>
              <a:round/>
              <a:headEnd/>
              <a:tailEnd/>
            </a:ln>
          </p:spPr>
          <p:txBody>
            <a:bodyPr/>
            <a:lstStyle/>
            <a:p>
              <a:endParaRPr lang="en-AU"/>
            </a:p>
          </p:txBody>
        </p:sp>
        <p:sp>
          <p:nvSpPr>
            <p:cNvPr id="56339" name="Freeform 19"/>
            <p:cNvSpPr>
              <a:spLocks/>
            </p:cNvSpPr>
            <p:nvPr/>
          </p:nvSpPr>
          <p:spPr bwMode="auto">
            <a:xfrm>
              <a:off x="9529" y="7882"/>
              <a:ext cx="734" cy="588"/>
            </a:xfrm>
            <a:custGeom>
              <a:avLst/>
              <a:gdLst/>
              <a:ahLst/>
              <a:cxnLst>
                <a:cxn ang="0">
                  <a:pos x="193" y="174"/>
                </a:cxn>
                <a:cxn ang="0">
                  <a:pos x="214" y="217"/>
                </a:cxn>
                <a:cxn ang="0">
                  <a:pos x="235" y="256"/>
                </a:cxn>
                <a:cxn ang="0">
                  <a:pos x="261" y="293"/>
                </a:cxn>
                <a:cxn ang="0">
                  <a:pos x="290" y="326"/>
                </a:cxn>
                <a:cxn ang="0">
                  <a:pos x="320" y="356"/>
                </a:cxn>
                <a:cxn ang="0">
                  <a:pos x="352" y="385"/>
                </a:cxn>
                <a:cxn ang="0">
                  <a:pos x="387" y="411"/>
                </a:cxn>
                <a:cxn ang="0">
                  <a:pos x="423" y="436"/>
                </a:cxn>
                <a:cxn ang="0">
                  <a:pos x="459" y="457"/>
                </a:cxn>
                <a:cxn ang="0">
                  <a:pos x="498" y="479"/>
                </a:cxn>
                <a:cxn ang="0">
                  <a:pos x="537" y="499"/>
                </a:cxn>
                <a:cxn ang="0">
                  <a:pos x="576" y="518"/>
                </a:cxn>
                <a:cxn ang="0">
                  <a:pos x="616" y="536"/>
                </a:cxn>
                <a:cxn ang="0">
                  <a:pos x="655" y="554"/>
                </a:cxn>
                <a:cxn ang="0">
                  <a:pos x="695" y="571"/>
                </a:cxn>
                <a:cxn ang="0">
                  <a:pos x="734" y="588"/>
                </a:cxn>
                <a:cxn ang="0">
                  <a:pos x="690" y="582"/>
                </a:cxn>
                <a:cxn ang="0">
                  <a:pos x="646" y="575"/>
                </a:cxn>
                <a:cxn ang="0">
                  <a:pos x="603" y="565"/>
                </a:cxn>
                <a:cxn ang="0">
                  <a:pos x="561" y="552"/>
                </a:cxn>
                <a:cxn ang="0">
                  <a:pos x="519" y="538"/>
                </a:cxn>
                <a:cxn ang="0">
                  <a:pos x="479" y="522"/>
                </a:cxn>
                <a:cxn ang="0">
                  <a:pos x="439" y="503"/>
                </a:cxn>
                <a:cxn ang="0">
                  <a:pos x="400" y="483"/>
                </a:cxn>
                <a:cxn ang="0">
                  <a:pos x="361" y="461"/>
                </a:cxn>
                <a:cxn ang="0">
                  <a:pos x="323" y="438"/>
                </a:cxn>
                <a:cxn ang="0">
                  <a:pos x="287" y="414"/>
                </a:cxn>
                <a:cxn ang="0">
                  <a:pos x="251" y="390"/>
                </a:cxn>
                <a:cxn ang="0">
                  <a:pos x="215" y="364"/>
                </a:cxn>
                <a:cxn ang="0">
                  <a:pos x="182" y="336"/>
                </a:cxn>
                <a:cxn ang="0">
                  <a:pos x="147" y="309"/>
                </a:cxn>
                <a:cxn ang="0">
                  <a:pos x="115" y="280"/>
                </a:cxn>
                <a:cxn ang="0">
                  <a:pos x="101" y="249"/>
                </a:cxn>
                <a:cxn ang="0">
                  <a:pos x="85" y="218"/>
                </a:cxn>
                <a:cxn ang="0">
                  <a:pos x="68" y="190"/>
                </a:cxn>
                <a:cxn ang="0">
                  <a:pos x="51" y="162"/>
                </a:cxn>
                <a:cxn ang="0">
                  <a:pos x="33" y="135"/>
                </a:cxn>
                <a:cxn ang="0">
                  <a:pos x="19" y="105"/>
                </a:cxn>
                <a:cxn ang="0">
                  <a:pos x="7" y="73"/>
                </a:cxn>
                <a:cxn ang="0">
                  <a:pos x="0" y="39"/>
                </a:cxn>
                <a:cxn ang="0">
                  <a:pos x="4" y="20"/>
                </a:cxn>
                <a:cxn ang="0">
                  <a:pos x="14" y="8"/>
                </a:cxn>
                <a:cxn ang="0">
                  <a:pos x="29" y="1"/>
                </a:cxn>
                <a:cxn ang="0">
                  <a:pos x="48" y="0"/>
                </a:cxn>
                <a:cxn ang="0">
                  <a:pos x="68" y="0"/>
                </a:cxn>
                <a:cxn ang="0">
                  <a:pos x="88" y="0"/>
                </a:cxn>
                <a:cxn ang="0">
                  <a:pos x="108" y="1"/>
                </a:cxn>
                <a:cxn ang="0">
                  <a:pos x="126" y="0"/>
                </a:cxn>
                <a:cxn ang="0">
                  <a:pos x="193" y="174"/>
                </a:cxn>
              </a:cxnLst>
              <a:rect l="0" t="0" r="r" b="b"/>
              <a:pathLst>
                <a:path w="734" h="588">
                  <a:moveTo>
                    <a:pt x="193" y="174"/>
                  </a:moveTo>
                  <a:lnTo>
                    <a:pt x="214" y="217"/>
                  </a:lnTo>
                  <a:lnTo>
                    <a:pt x="235" y="256"/>
                  </a:lnTo>
                  <a:lnTo>
                    <a:pt x="261" y="293"/>
                  </a:lnTo>
                  <a:lnTo>
                    <a:pt x="290" y="326"/>
                  </a:lnTo>
                  <a:lnTo>
                    <a:pt x="320" y="356"/>
                  </a:lnTo>
                  <a:lnTo>
                    <a:pt x="352" y="385"/>
                  </a:lnTo>
                  <a:lnTo>
                    <a:pt x="387" y="411"/>
                  </a:lnTo>
                  <a:lnTo>
                    <a:pt x="423" y="436"/>
                  </a:lnTo>
                  <a:lnTo>
                    <a:pt x="459" y="457"/>
                  </a:lnTo>
                  <a:lnTo>
                    <a:pt x="498" y="479"/>
                  </a:lnTo>
                  <a:lnTo>
                    <a:pt x="537" y="499"/>
                  </a:lnTo>
                  <a:lnTo>
                    <a:pt x="576" y="518"/>
                  </a:lnTo>
                  <a:lnTo>
                    <a:pt x="616" y="536"/>
                  </a:lnTo>
                  <a:lnTo>
                    <a:pt x="655" y="554"/>
                  </a:lnTo>
                  <a:lnTo>
                    <a:pt x="695" y="571"/>
                  </a:lnTo>
                  <a:lnTo>
                    <a:pt x="734" y="588"/>
                  </a:lnTo>
                  <a:lnTo>
                    <a:pt x="690" y="582"/>
                  </a:lnTo>
                  <a:lnTo>
                    <a:pt x="646" y="575"/>
                  </a:lnTo>
                  <a:lnTo>
                    <a:pt x="603" y="565"/>
                  </a:lnTo>
                  <a:lnTo>
                    <a:pt x="561" y="552"/>
                  </a:lnTo>
                  <a:lnTo>
                    <a:pt x="519" y="538"/>
                  </a:lnTo>
                  <a:lnTo>
                    <a:pt x="479" y="522"/>
                  </a:lnTo>
                  <a:lnTo>
                    <a:pt x="439" y="503"/>
                  </a:lnTo>
                  <a:lnTo>
                    <a:pt x="400" y="483"/>
                  </a:lnTo>
                  <a:lnTo>
                    <a:pt x="361" y="461"/>
                  </a:lnTo>
                  <a:lnTo>
                    <a:pt x="323" y="438"/>
                  </a:lnTo>
                  <a:lnTo>
                    <a:pt x="287" y="414"/>
                  </a:lnTo>
                  <a:lnTo>
                    <a:pt x="251" y="390"/>
                  </a:lnTo>
                  <a:lnTo>
                    <a:pt x="215" y="364"/>
                  </a:lnTo>
                  <a:lnTo>
                    <a:pt x="182" y="336"/>
                  </a:lnTo>
                  <a:lnTo>
                    <a:pt x="147" y="309"/>
                  </a:lnTo>
                  <a:lnTo>
                    <a:pt x="115" y="280"/>
                  </a:lnTo>
                  <a:lnTo>
                    <a:pt x="101" y="249"/>
                  </a:lnTo>
                  <a:lnTo>
                    <a:pt x="85" y="218"/>
                  </a:lnTo>
                  <a:lnTo>
                    <a:pt x="68" y="190"/>
                  </a:lnTo>
                  <a:lnTo>
                    <a:pt x="51" y="162"/>
                  </a:lnTo>
                  <a:lnTo>
                    <a:pt x="33" y="135"/>
                  </a:lnTo>
                  <a:lnTo>
                    <a:pt x="19" y="105"/>
                  </a:lnTo>
                  <a:lnTo>
                    <a:pt x="7" y="73"/>
                  </a:lnTo>
                  <a:lnTo>
                    <a:pt x="0" y="39"/>
                  </a:lnTo>
                  <a:lnTo>
                    <a:pt x="4" y="20"/>
                  </a:lnTo>
                  <a:lnTo>
                    <a:pt x="14" y="8"/>
                  </a:lnTo>
                  <a:lnTo>
                    <a:pt x="29" y="1"/>
                  </a:lnTo>
                  <a:lnTo>
                    <a:pt x="48" y="0"/>
                  </a:lnTo>
                  <a:lnTo>
                    <a:pt x="68" y="0"/>
                  </a:lnTo>
                  <a:lnTo>
                    <a:pt x="88" y="0"/>
                  </a:lnTo>
                  <a:lnTo>
                    <a:pt x="108" y="1"/>
                  </a:lnTo>
                  <a:lnTo>
                    <a:pt x="126" y="0"/>
                  </a:lnTo>
                  <a:lnTo>
                    <a:pt x="193" y="174"/>
                  </a:lnTo>
                  <a:close/>
                </a:path>
              </a:pathLst>
            </a:custGeom>
            <a:solidFill>
              <a:srgbClr val="FFFFFF"/>
            </a:solidFill>
            <a:ln w="9525">
              <a:noFill/>
              <a:round/>
              <a:headEnd/>
              <a:tailEnd/>
            </a:ln>
          </p:spPr>
          <p:txBody>
            <a:bodyPr/>
            <a:lstStyle/>
            <a:p>
              <a:endParaRPr lang="en-AU"/>
            </a:p>
          </p:txBody>
        </p:sp>
        <p:sp>
          <p:nvSpPr>
            <p:cNvPr id="56340" name="Freeform 20"/>
            <p:cNvSpPr>
              <a:spLocks/>
            </p:cNvSpPr>
            <p:nvPr/>
          </p:nvSpPr>
          <p:spPr bwMode="auto">
            <a:xfrm>
              <a:off x="7095" y="8220"/>
              <a:ext cx="642" cy="1044"/>
            </a:xfrm>
            <a:custGeom>
              <a:avLst/>
              <a:gdLst/>
              <a:ahLst/>
              <a:cxnLst>
                <a:cxn ang="0">
                  <a:pos x="313" y="44"/>
                </a:cxn>
                <a:cxn ang="0">
                  <a:pos x="319" y="53"/>
                </a:cxn>
                <a:cxn ang="0">
                  <a:pos x="344" y="65"/>
                </a:cxn>
                <a:cxn ang="0">
                  <a:pos x="377" y="96"/>
                </a:cxn>
                <a:cxn ang="0">
                  <a:pos x="403" y="136"/>
                </a:cxn>
                <a:cxn ang="0">
                  <a:pos x="432" y="172"/>
                </a:cxn>
                <a:cxn ang="0">
                  <a:pos x="473" y="203"/>
                </a:cxn>
                <a:cxn ang="0">
                  <a:pos x="527" y="237"/>
                </a:cxn>
                <a:cxn ang="0">
                  <a:pos x="580" y="273"/>
                </a:cxn>
                <a:cxn ang="0">
                  <a:pos x="625" y="315"/>
                </a:cxn>
                <a:cxn ang="0">
                  <a:pos x="612" y="339"/>
                </a:cxn>
                <a:cxn ang="0">
                  <a:pos x="548" y="336"/>
                </a:cxn>
                <a:cxn ang="0">
                  <a:pos x="481" y="329"/>
                </a:cxn>
                <a:cxn ang="0">
                  <a:pos x="416" y="323"/>
                </a:cxn>
                <a:cxn ang="0">
                  <a:pos x="354" y="323"/>
                </a:cxn>
                <a:cxn ang="0">
                  <a:pos x="300" y="336"/>
                </a:cxn>
                <a:cxn ang="0">
                  <a:pos x="258" y="365"/>
                </a:cxn>
                <a:cxn ang="0">
                  <a:pos x="231" y="417"/>
                </a:cxn>
                <a:cxn ang="0">
                  <a:pos x="219" y="529"/>
                </a:cxn>
                <a:cxn ang="0">
                  <a:pos x="204" y="679"/>
                </a:cxn>
                <a:cxn ang="0">
                  <a:pos x="196" y="825"/>
                </a:cxn>
                <a:cxn ang="0">
                  <a:pos x="214" y="971"/>
                </a:cxn>
                <a:cxn ang="0">
                  <a:pos x="217" y="1024"/>
                </a:cxn>
                <a:cxn ang="0">
                  <a:pos x="176" y="1025"/>
                </a:cxn>
                <a:cxn ang="0">
                  <a:pos x="137" y="1043"/>
                </a:cxn>
                <a:cxn ang="0">
                  <a:pos x="100" y="1033"/>
                </a:cxn>
                <a:cxn ang="0">
                  <a:pos x="94" y="884"/>
                </a:cxn>
                <a:cxn ang="0">
                  <a:pos x="75" y="654"/>
                </a:cxn>
                <a:cxn ang="0">
                  <a:pos x="29" y="427"/>
                </a:cxn>
                <a:cxn ang="0">
                  <a:pos x="0" y="191"/>
                </a:cxn>
                <a:cxn ang="0">
                  <a:pos x="16" y="50"/>
                </a:cxn>
                <a:cxn ang="0">
                  <a:pos x="45" y="29"/>
                </a:cxn>
                <a:cxn ang="0">
                  <a:pos x="78" y="17"/>
                </a:cxn>
                <a:cxn ang="0">
                  <a:pos x="113" y="7"/>
                </a:cxn>
                <a:cxn ang="0">
                  <a:pos x="152" y="3"/>
                </a:cxn>
                <a:cxn ang="0">
                  <a:pos x="195" y="13"/>
                </a:cxn>
                <a:cxn ang="0">
                  <a:pos x="238" y="27"/>
                </a:cxn>
                <a:cxn ang="0">
                  <a:pos x="286" y="37"/>
                </a:cxn>
              </a:cxnLst>
              <a:rect l="0" t="0" r="r" b="b"/>
              <a:pathLst>
                <a:path w="642" h="1044">
                  <a:moveTo>
                    <a:pt x="313" y="39"/>
                  </a:moveTo>
                  <a:lnTo>
                    <a:pt x="313" y="44"/>
                  </a:lnTo>
                  <a:lnTo>
                    <a:pt x="316" y="50"/>
                  </a:lnTo>
                  <a:lnTo>
                    <a:pt x="319" y="53"/>
                  </a:lnTo>
                  <a:lnTo>
                    <a:pt x="323" y="57"/>
                  </a:lnTo>
                  <a:lnTo>
                    <a:pt x="344" y="65"/>
                  </a:lnTo>
                  <a:lnTo>
                    <a:pt x="362" y="79"/>
                  </a:lnTo>
                  <a:lnTo>
                    <a:pt x="377" y="96"/>
                  </a:lnTo>
                  <a:lnTo>
                    <a:pt x="390" y="116"/>
                  </a:lnTo>
                  <a:lnTo>
                    <a:pt x="403" y="136"/>
                  </a:lnTo>
                  <a:lnTo>
                    <a:pt x="417" y="157"/>
                  </a:lnTo>
                  <a:lnTo>
                    <a:pt x="432" y="172"/>
                  </a:lnTo>
                  <a:lnTo>
                    <a:pt x="447" y="184"/>
                  </a:lnTo>
                  <a:lnTo>
                    <a:pt x="473" y="203"/>
                  </a:lnTo>
                  <a:lnTo>
                    <a:pt x="499" y="220"/>
                  </a:lnTo>
                  <a:lnTo>
                    <a:pt x="527" y="237"/>
                  </a:lnTo>
                  <a:lnTo>
                    <a:pt x="554" y="254"/>
                  </a:lnTo>
                  <a:lnTo>
                    <a:pt x="580" y="273"/>
                  </a:lnTo>
                  <a:lnTo>
                    <a:pt x="603" y="293"/>
                  </a:lnTo>
                  <a:lnTo>
                    <a:pt x="625" y="315"/>
                  </a:lnTo>
                  <a:lnTo>
                    <a:pt x="642" y="338"/>
                  </a:lnTo>
                  <a:lnTo>
                    <a:pt x="612" y="339"/>
                  </a:lnTo>
                  <a:lnTo>
                    <a:pt x="580" y="339"/>
                  </a:lnTo>
                  <a:lnTo>
                    <a:pt x="548" y="336"/>
                  </a:lnTo>
                  <a:lnTo>
                    <a:pt x="515" y="332"/>
                  </a:lnTo>
                  <a:lnTo>
                    <a:pt x="481" y="329"/>
                  </a:lnTo>
                  <a:lnTo>
                    <a:pt x="447" y="325"/>
                  </a:lnTo>
                  <a:lnTo>
                    <a:pt x="416" y="323"/>
                  </a:lnTo>
                  <a:lnTo>
                    <a:pt x="384" y="322"/>
                  </a:lnTo>
                  <a:lnTo>
                    <a:pt x="354" y="323"/>
                  </a:lnTo>
                  <a:lnTo>
                    <a:pt x="325" y="328"/>
                  </a:lnTo>
                  <a:lnTo>
                    <a:pt x="300" y="336"/>
                  </a:lnTo>
                  <a:lnTo>
                    <a:pt x="277" y="348"/>
                  </a:lnTo>
                  <a:lnTo>
                    <a:pt x="258" y="365"/>
                  </a:lnTo>
                  <a:lnTo>
                    <a:pt x="243" y="388"/>
                  </a:lnTo>
                  <a:lnTo>
                    <a:pt x="231" y="417"/>
                  </a:lnTo>
                  <a:lnTo>
                    <a:pt x="225" y="453"/>
                  </a:lnTo>
                  <a:lnTo>
                    <a:pt x="219" y="529"/>
                  </a:lnTo>
                  <a:lnTo>
                    <a:pt x="212" y="604"/>
                  </a:lnTo>
                  <a:lnTo>
                    <a:pt x="204" y="679"/>
                  </a:lnTo>
                  <a:lnTo>
                    <a:pt x="198" y="752"/>
                  </a:lnTo>
                  <a:lnTo>
                    <a:pt x="196" y="825"/>
                  </a:lnTo>
                  <a:lnTo>
                    <a:pt x="201" y="899"/>
                  </a:lnTo>
                  <a:lnTo>
                    <a:pt x="214" y="971"/>
                  </a:lnTo>
                  <a:lnTo>
                    <a:pt x="235" y="1043"/>
                  </a:lnTo>
                  <a:lnTo>
                    <a:pt x="217" y="1024"/>
                  </a:lnTo>
                  <a:lnTo>
                    <a:pt x="196" y="1020"/>
                  </a:lnTo>
                  <a:lnTo>
                    <a:pt x="176" y="1025"/>
                  </a:lnTo>
                  <a:lnTo>
                    <a:pt x="157" y="1034"/>
                  </a:lnTo>
                  <a:lnTo>
                    <a:pt x="137" y="1043"/>
                  </a:lnTo>
                  <a:lnTo>
                    <a:pt x="118" y="1044"/>
                  </a:lnTo>
                  <a:lnTo>
                    <a:pt x="100" y="1033"/>
                  </a:lnTo>
                  <a:lnTo>
                    <a:pt x="81" y="1002"/>
                  </a:lnTo>
                  <a:lnTo>
                    <a:pt x="94" y="884"/>
                  </a:lnTo>
                  <a:lnTo>
                    <a:pt x="90" y="768"/>
                  </a:lnTo>
                  <a:lnTo>
                    <a:pt x="75" y="654"/>
                  </a:lnTo>
                  <a:lnTo>
                    <a:pt x="54" y="541"/>
                  </a:lnTo>
                  <a:lnTo>
                    <a:pt x="29" y="427"/>
                  </a:lnTo>
                  <a:lnTo>
                    <a:pt x="10" y="310"/>
                  </a:lnTo>
                  <a:lnTo>
                    <a:pt x="0" y="191"/>
                  </a:lnTo>
                  <a:lnTo>
                    <a:pt x="3" y="67"/>
                  </a:lnTo>
                  <a:lnTo>
                    <a:pt x="16" y="50"/>
                  </a:lnTo>
                  <a:lnTo>
                    <a:pt x="29" y="37"/>
                  </a:lnTo>
                  <a:lnTo>
                    <a:pt x="45" y="29"/>
                  </a:lnTo>
                  <a:lnTo>
                    <a:pt x="62" y="21"/>
                  </a:lnTo>
                  <a:lnTo>
                    <a:pt x="78" y="17"/>
                  </a:lnTo>
                  <a:lnTo>
                    <a:pt x="95" y="11"/>
                  </a:lnTo>
                  <a:lnTo>
                    <a:pt x="113" y="7"/>
                  </a:lnTo>
                  <a:lnTo>
                    <a:pt x="129" y="0"/>
                  </a:lnTo>
                  <a:lnTo>
                    <a:pt x="152" y="3"/>
                  </a:lnTo>
                  <a:lnTo>
                    <a:pt x="175" y="7"/>
                  </a:lnTo>
                  <a:lnTo>
                    <a:pt x="195" y="13"/>
                  </a:lnTo>
                  <a:lnTo>
                    <a:pt x="217" y="20"/>
                  </a:lnTo>
                  <a:lnTo>
                    <a:pt x="238" y="27"/>
                  </a:lnTo>
                  <a:lnTo>
                    <a:pt x="261" y="33"/>
                  </a:lnTo>
                  <a:lnTo>
                    <a:pt x="286" y="37"/>
                  </a:lnTo>
                  <a:lnTo>
                    <a:pt x="313" y="39"/>
                  </a:lnTo>
                  <a:close/>
                </a:path>
              </a:pathLst>
            </a:custGeom>
            <a:solidFill>
              <a:srgbClr val="7F99B2"/>
            </a:solidFill>
            <a:ln w="9525">
              <a:noFill/>
              <a:round/>
              <a:headEnd/>
              <a:tailEnd/>
            </a:ln>
          </p:spPr>
          <p:txBody>
            <a:bodyPr/>
            <a:lstStyle/>
            <a:p>
              <a:endParaRPr lang="en-AU"/>
            </a:p>
          </p:txBody>
        </p:sp>
        <p:sp>
          <p:nvSpPr>
            <p:cNvPr id="56341" name="Freeform 21"/>
            <p:cNvSpPr>
              <a:spLocks/>
            </p:cNvSpPr>
            <p:nvPr/>
          </p:nvSpPr>
          <p:spPr bwMode="auto">
            <a:xfrm>
              <a:off x="9311" y="8384"/>
              <a:ext cx="546" cy="917"/>
            </a:xfrm>
            <a:custGeom>
              <a:avLst/>
              <a:gdLst/>
              <a:ahLst/>
              <a:cxnLst>
                <a:cxn ang="0">
                  <a:pos x="538" y="88"/>
                </a:cxn>
                <a:cxn ang="0">
                  <a:pos x="527" y="132"/>
                </a:cxn>
                <a:cxn ang="0">
                  <a:pos x="498" y="164"/>
                </a:cxn>
                <a:cxn ang="0">
                  <a:pos x="475" y="165"/>
                </a:cxn>
                <a:cxn ang="0">
                  <a:pos x="455" y="177"/>
                </a:cxn>
                <a:cxn ang="0">
                  <a:pos x="459" y="200"/>
                </a:cxn>
                <a:cxn ang="0">
                  <a:pos x="460" y="260"/>
                </a:cxn>
                <a:cxn ang="0">
                  <a:pos x="436" y="283"/>
                </a:cxn>
                <a:cxn ang="0">
                  <a:pos x="398" y="290"/>
                </a:cxn>
                <a:cxn ang="0">
                  <a:pos x="372" y="303"/>
                </a:cxn>
                <a:cxn ang="0">
                  <a:pos x="370" y="355"/>
                </a:cxn>
                <a:cxn ang="0">
                  <a:pos x="342" y="398"/>
                </a:cxn>
                <a:cxn ang="0">
                  <a:pos x="303" y="407"/>
                </a:cxn>
                <a:cxn ang="0">
                  <a:pos x="277" y="397"/>
                </a:cxn>
                <a:cxn ang="0">
                  <a:pos x="256" y="415"/>
                </a:cxn>
                <a:cxn ang="0">
                  <a:pos x="250" y="466"/>
                </a:cxn>
                <a:cxn ang="0">
                  <a:pos x="198" y="489"/>
                </a:cxn>
                <a:cxn ang="0">
                  <a:pos x="173" y="552"/>
                </a:cxn>
                <a:cxn ang="0">
                  <a:pos x="90" y="659"/>
                </a:cxn>
                <a:cxn ang="0">
                  <a:pos x="52" y="785"/>
                </a:cxn>
                <a:cxn ang="0">
                  <a:pos x="126" y="883"/>
                </a:cxn>
                <a:cxn ang="0">
                  <a:pos x="111" y="890"/>
                </a:cxn>
                <a:cxn ang="0">
                  <a:pos x="97" y="907"/>
                </a:cxn>
                <a:cxn ang="0">
                  <a:pos x="77" y="912"/>
                </a:cxn>
                <a:cxn ang="0">
                  <a:pos x="43" y="887"/>
                </a:cxn>
                <a:cxn ang="0">
                  <a:pos x="13" y="858"/>
                </a:cxn>
                <a:cxn ang="0">
                  <a:pos x="7" y="679"/>
                </a:cxn>
                <a:cxn ang="0">
                  <a:pos x="80" y="523"/>
                </a:cxn>
                <a:cxn ang="0">
                  <a:pos x="160" y="430"/>
                </a:cxn>
                <a:cxn ang="0">
                  <a:pos x="172" y="391"/>
                </a:cxn>
                <a:cxn ang="0">
                  <a:pos x="195" y="356"/>
                </a:cxn>
                <a:cxn ang="0">
                  <a:pos x="225" y="359"/>
                </a:cxn>
                <a:cxn ang="0">
                  <a:pos x="263" y="339"/>
                </a:cxn>
                <a:cxn ang="0">
                  <a:pos x="276" y="251"/>
                </a:cxn>
                <a:cxn ang="0">
                  <a:pos x="302" y="264"/>
                </a:cxn>
                <a:cxn ang="0">
                  <a:pos x="332" y="270"/>
                </a:cxn>
                <a:cxn ang="0">
                  <a:pos x="372" y="257"/>
                </a:cxn>
                <a:cxn ang="0">
                  <a:pos x="383" y="198"/>
                </a:cxn>
                <a:cxn ang="0">
                  <a:pos x="397" y="148"/>
                </a:cxn>
                <a:cxn ang="0">
                  <a:pos x="446" y="109"/>
                </a:cxn>
                <a:cxn ang="0">
                  <a:pos x="456" y="57"/>
                </a:cxn>
                <a:cxn ang="0">
                  <a:pos x="478" y="0"/>
                </a:cxn>
                <a:cxn ang="0">
                  <a:pos x="510" y="13"/>
                </a:cxn>
                <a:cxn ang="0">
                  <a:pos x="530" y="43"/>
                </a:cxn>
              </a:cxnLst>
              <a:rect l="0" t="0" r="r" b="b"/>
              <a:pathLst>
                <a:path w="546" h="917">
                  <a:moveTo>
                    <a:pt x="546" y="57"/>
                  </a:moveTo>
                  <a:lnTo>
                    <a:pt x="541" y="72"/>
                  </a:lnTo>
                  <a:lnTo>
                    <a:pt x="538" y="88"/>
                  </a:lnTo>
                  <a:lnTo>
                    <a:pt x="535" y="102"/>
                  </a:lnTo>
                  <a:lnTo>
                    <a:pt x="531" y="118"/>
                  </a:lnTo>
                  <a:lnTo>
                    <a:pt x="527" y="132"/>
                  </a:lnTo>
                  <a:lnTo>
                    <a:pt x="520" y="145"/>
                  </a:lnTo>
                  <a:lnTo>
                    <a:pt x="511" y="157"/>
                  </a:lnTo>
                  <a:lnTo>
                    <a:pt x="498" y="164"/>
                  </a:lnTo>
                  <a:lnTo>
                    <a:pt x="489" y="162"/>
                  </a:lnTo>
                  <a:lnTo>
                    <a:pt x="482" y="164"/>
                  </a:lnTo>
                  <a:lnTo>
                    <a:pt x="475" y="165"/>
                  </a:lnTo>
                  <a:lnTo>
                    <a:pt x="468" y="168"/>
                  </a:lnTo>
                  <a:lnTo>
                    <a:pt x="460" y="172"/>
                  </a:lnTo>
                  <a:lnTo>
                    <a:pt x="455" y="177"/>
                  </a:lnTo>
                  <a:lnTo>
                    <a:pt x="447" y="181"/>
                  </a:lnTo>
                  <a:lnTo>
                    <a:pt x="440" y="184"/>
                  </a:lnTo>
                  <a:lnTo>
                    <a:pt x="459" y="200"/>
                  </a:lnTo>
                  <a:lnTo>
                    <a:pt x="468" y="218"/>
                  </a:lnTo>
                  <a:lnTo>
                    <a:pt x="469" y="240"/>
                  </a:lnTo>
                  <a:lnTo>
                    <a:pt x="460" y="260"/>
                  </a:lnTo>
                  <a:lnTo>
                    <a:pt x="455" y="270"/>
                  </a:lnTo>
                  <a:lnTo>
                    <a:pt x="446" y="277"/>
                  </a:lnTo>
                  <a:lnTo>
                    <a:pt x="436" y="283"/>
                  </a:lnTo>
                  <a:lnTo>
                    <a:pt x="424" y="286"/>
                  </a:lnTo>
                  <a:lnTo>
                    <a:pt x="411" y="289"/>
                  </a:lnTo>
                  <a:lnTo>
                    <a:pt x="398" y="290"/>
                  </a:lnTo>
                  <a:lnTo>
                    <a:pt x="385" y="290"/>
                  </a:lnTo>
                  <a:lnTo>
                    <a:pt x="372" y="289"/>
                  </a:lnTo>
                  <a:lnTo>
                    <a:pt x="372" y="303"/>
                  </a:lnTo>
                  <a:lnTo>
                    <a:pt x="372" y="319"/>
                  </a:lnTo>
                  <a:lnTo>
                    <a:pt x="372" y="338"/>
                  </a:lnTo>
                  <a:lnTo>
                    <a:pt x="370" y="355"/>
                  </a:lnTo>
                  <a:lnTo>
                    <a:pt x="365" y="371"/>
                  </a:lnTo>
                  <a:lnTo>
                    <a:pt x="357" y="385"/>
                  </a:lnTo>
                  <a:lnTo>
                    <a:pt x="342" y="398"/>
                  </a:lnTo>
                  <a:lnTo>
                    <a:pt x="323" y="405"/>
                  </a:lnTo>
                  <a:lnTo>
                    <a:pt x="313" y="408"/>
                  </a:lnTo>
                  <a:lnTo>
                    <a:pt x="303" y="407"/>
                  </a:lnTo>
                  <a:lnTo>
                    <a:pt x="295" y="404"/>
                  </a:lnTo>
                  <a:lnTo>
                    <a:pt x="286" y="400"/>
                  </a:lnTo>
                  <a:lnTo>
                    <a:pt x="277" y="397"/>
                  </a:lnTo>
                  <a:lnTo>
                    <a:pt x="270" y="397"/>
                  </a:lnTo>
                  <a:lnTo>
                    <a:pt x="263" y="403"/>
                  </a:lnTo>
                  <a:lnTo>
                    <a:pt x="256" y="415"/>
                  </a:lnTo>
                  <a:lnTo>
                    <a:pt x="267" y="440"/>
                  </a:lnTo>
                  <a:lnTo>
                    <a:pt x="264" y="456"/>
                  </a:lnTo>
                  <a:lnTo>
                    <a:pt x="250" y="466"/>
                  </a:lnTo>
                  <a:lnTo>
                    <a:pt x="232" y="473"/>
                  </a:lnTo>
                  <a:lnTo>
                    <a:pt x="214" y="480"/>
                  </a:lnTo>
                  <a:lnTo>
                    <a:pt x="198" y="489"/>
                  </a:lnTo>
                  <a:lnTo>
                    <a:pt x="191" y="502"/>
                  </a:lnTo>
                  <a:lnTo>
                    <a:pt x="198" y="522"/>
                  </a:lnTo>
                  <a:lnTo>
                    <a:pt x="173" y="552"/>
                  </a:lnTo>
                  <a:lnTo>
                    <a:pt x="144" y="585"/>
                  </a:lnTo>
                  <a:lnTo>
                    <a:pt x="116" y="621"/>
                  </a:lnTo>
                  <a:lnTo>
                    <a:pt x="90" y="659"/>
                  </a:lnTo>
                  <a:lnTo>
                    <a:pt x="68" y="699"/>
                  </a:lnTo>
                  <a:lnTo>
                    <a:pt x="55" y="742"/>
                  </a:lnTo>
                  <a:lnTo>
                    <a:pt x="52" y="785"/>
                  </a:lnTo>
                  <a:lnTo>
                    <a:pt x="64" y="831"/>
                  </a:lnTo>
                  <a:lnTo>
                    <a:pt x="121" y="879"/>
                  </a:lnTo>
                  <a:lnTo>
                    <a:pt x="126" y="883"/>
                  </a:lnTo>
                  <a:lnTo>
                    <a:pt x="124" y="884"/>
                  </a:lnTo>
                  <a:lnTo>
                    <a:pt x="119" y="887"/>
                  </a:lnTo>
                  <a:lnTo>
                    <a:pt x="111" y="890"/>
                  </a:lnTo>
                  <a:lnTo>
                    <a:pt x="104" y="893"/>
                  </a:lnTo>
                  <a:lnTo>
                    <a:pt x="98" y="899"/>
                  </a:lnTo>
                  <a:lnTo>
                    <a:pt x="97" y="907"/>
                  </a:lnTo>
                  <a:lnTo>
                    <a:pt x="101" y="917"/>
                  </a:lnTo>
                  <a:lnTo>
                    <a:pt x="88" y="916"/>
                  </a:lnTo>
                  <a:lnTo>
                    <a:pt x="77" y="912"/>
                  </a:lnTo>
                  <a:lnTo>
                    <a:pt x="65" y="906"/>
                  </a:lnTo>
                  <a:lnTo>
                    <a:pt x="54" y="897"/>
                  </a:lnTo>
                  <a:lnTo>
                    <a:pt x="43" y="887"/>
                  </a:lnTo>
                  <a:lnTo>
                    <a:pt x="33" y="879"/>
                  </a:lnTo>
                  <a:lnTo>
                    <a:pt x="23" y="869"/>
                  </a:lnTo>
                  <a:lnTo>
                    <a:pt x="13" y="858"/>
                  </a:lnTo>
                  <a:lnTo>
                    <a:pt x="2" y="797"/>
                  </a:lnTo>
                  <a:lnTo>
                    <a:pt x="0" y="738"/>
                  </a:lnTo>
                  <a:lnTo>
                    <a:pt x="7" y="679"/>
                  </a:lnTo>
                  <a:lnTo>
                    <a:pt x="25" y="624"/>
                  </a:lnTo>
                  <a:lnTo>
                    <a:pt x="48" y="572"/>
                  </a:lnTo>
                  <a:lnTo>
                    <a:pt x="80" y="523"/>
                  </a:lnTo>
                  <a:lnTo>
                    <a:pt x="117" y="480"/>
                  </a:lnTo>
                  <a:lnTo>
                    <a:pt x="159" y="443"/>
                  </a:lnTo>
                  <a:lnTo>
                    <a:pt x="160" y="430"/>
                  </a:lnTo>
                  <a:lnTo>
                    <a:pt x="163" y="415"/>
                  </a:lnTo>
                  <a:lnTo>
                    <a:pt x="166" y="403"/>
                  </a:lnTo>
                  <a:lnTo>
                    <a:pt x="172" y="391"/>
                  </a:lnTo>
                  <a:lnTo>
                    <a:pt x="178" y="378"/>
                  </a:lnTo>
                  <a:lnTo>
                    <a:pt x="186" y="368"/>
                  </a:lnTo>
                  <a:lnTo>
                    <a:pt x="195" y="356"/>
                  </a:lnTo>
                  <a:lnTo>
                    <a:pt x="208" y="348"/>
                  </a:lnTo>
                  <a:lnTo>
                    <a:pt x="217" y="355"/>
                  </a:lnTo>
                  <a:lnTo>
                    <a:pt x="225" y="359"/>
                  </a:lnTo>
                  <a:lnTo>
                    <a:pt x="235" y="364"/>
                  </a:lnTo>
                  <a:lnTo>
                    <a:pt x="245" y="368"/>
                  </a:lnTo>
                  <a:lnTo>
                    <a:pt x="263" y="339"/>
                  </a:lnTo>
                  <a:lnTo>
                    <a:pt x="267" y="310"/>
                  </a:lnTo>
                  <a:lnTo>
                    <a:pt x="267" y="282"/>
                  </a:lnTo>
                  <a:lnTo>
                    <a:pt x="276" y="251"/>
                  </a:lnTo>
                  <a:lnTo>
                    <a:pt x="284" y="257"/>
                  </a:lnTo>
                  <a:lnTo>
                    <a:pt x="293" y="262"/>
                  </a:lnTo>
                  <a:lnTo>
                    <a:pt x="302" y="264"/>
                  </a:lnTo>
                  <a:lnTo>
                    <a:pt x="312" y="267"/>
                  </a:lnTo>
                  <a:lnTo>
                    <a:pt x="322" y="269"/>
                  </a:lnTo>
                  <a:lnTo>
                    <a:pt x="332" y="270"/>
                  </a:lnTo>
                  <a:lnTo>
                    <a:pt x="342" y="270"/>
                  </a:lnTo>
                  <a:lnTo>
                    <a:pt x="354" y="270"/>
                  </a:lnTo>
                  <a:lnTo>
                    <a:pt x="372" y="257"/>
                  </a:lnTo>
                  <a:lnTo>
                    <a:pt x="381" y="240"/>
                  </a:lnTo>
                  <a:lnTo>
                    <a:pt x="383" y="220"/>
                  </a:lnTo>
                  <a:lnTo>
                    <a:pt x="383" y="198"/>
                  </a:lnTo>
                  <a:lnTo>
                    <a:pt x="383" y="177"/>
                  </a:lnTo>
                  <a:lnTo>
                    <a:pt x="385" y="159"/>
                  </a:lnTo>
                  <a:lnTo>
                    <a:pt x="397" y="148"/>
                  </a:lnTo>
                  <a:lnTo>
                    <a:pt x="420" y="144"/>
                  </a:lnTo>
                  <a:lnTo>
                    <a:pt x="436" y="126"/>
                  </a:lnTo>
                  <a:lnTo>
                    <a:pt x="446" y="109"/>
                  </a:lnTo>
                  <a:lnTo>
                    <a:pt x="452" y="92"/>
                  </a:lnTo>
                  <a:lnTo>
                    <a:pt x="455" y="75"/>
                  </a:lnTo>
                  <a:lnTo>
                    <a:pt x="456" y="57"/>
                  </a:lnTo>
                  <a:lnTo>
                    <a:pt x="460" y="39"/>
                  </a:lnTo>
                  <a:lnTo>
                    <a:pt x="466" y="20"/>
                  </a:lnTo>
                  <a:lnTo>
                    <a:pt x="478" y="0"/>
                  </a:lnTo>
                  <a:lnTo>
                    <a:pt x="491" y="1"/>
                  </a:lnTo>
                  <a:lnTo>
                    <a:pt x="502" y="6"/>
                  </a:lnTo>
                  <a:lnTo>
                    <a:pt x="510" y="13"/>
                  </a:lnTo>
                  <a:lnTo>
                    <a:pt x="517" y="23"/>
                  </a:lnTo>
                  <a:lnTo>
                    <a:pt x="524" y="33"/>
                  </a:lnTo>
                  <a:lnTo>
                    <a:pt x="530" y="43"/>
                  </a:lnTo>
                  <a:lnTo>
                    <a:pt x="537" y="52"/>
                  </a:lnTo>
                  <a:lnTo>
                    <a:pt x="546" y="57"/>
                  </a:lnTo>
                  <a:close/>
                </a:path>
              </a:pathLst>
            </a:custGeom>
            <a:solidFill>
              <a:srgbClr val="7F99B2"/>
            </a:solidFill>
            <a:ln w="9525">
              <a:noFill/>
              <a:round/>
              <a:headEnd/>
              <a:tailEnd/>
            </a:ln>
          </p:spPr>
          <p:txBody>
            <a:bodyPr/>
            <a:lstStyle/>
            <a:p>
              <a:endParaRPr lang="en-AU"/>
            </a:p>
          </p:txBody>
        </p:sp>
        <p:sp>
          <p:nvSpPr>
            <p:cNvPr id="56342" name="Freeform 22"/>
            <p:cNvSpPr>
              <a:spLocks/>
            </p:cNvSpPr>
            <p:nvPr/>
          </p:nvSpPr>
          <p:spPr bwMode="auto">
            <a:xfrm>
              <a:off x="8685" y="8499"/>
              <a:ext cx="263" cy="774"/>
            </a:xfrm>
            <a:custGeom>
              <a:avLst/>
              <a:gdLst/>
              <a:ahLst/>
              <a:cxnLst>
                <a:cxn ang="0">
                  <a:pos x="263" y="39"/>
                </a:cxn>
                <a:cxn ang="0">
                  <a:pos x="260" y="116"/>
                </a:cxn>
                <a:cxn ang="0">
                  <a:pos x="257" y="197"/>
                </a:cxn>
                <a:cxn ang="0">
                  <a:pos x="251" y="279"/>
                </a:cxn>
                <a:cxn ang="0">
                  <a:pos x="244" y="362"/>
                </a:cxn>
                <a:cxn ang="0">
                  <a:pos x="237" y="446"/>
                </a:cxn>
                <a:cxn ang="0">
                  <a:pos x="228" y="529"/>
                </a:cxn>
                <a:cxn ang="0">
                  <a:pos x="221" y="613"/>
                </a:cxn>
                <a:cxn ang="0">
                  <a:pos x="214" y="696"/>
                </a:cxn>
                <a:cxn ang="0">
                  <a:pos x="205" y="723"/>
                </a:cxn>
                <a:cxn ang="0">
                  <a:pos x="189" y="738"/>
                </a:cxn>
                <a:cxn ang="0">
                  <a:pos x="167" y="743"/>
                </a:cxn>
                <a:cxn ang="0">
                  <a:pos x="143" y="745"/>
                </a:cxn>
                <a:cxn ang="0">
                  <a:pos x="118" y="745"/>
                </a:cxn>
                <a:cxn ang="0">
                  <a:pos x="94" y="746"/>
                </a:cxn>
                <a:cxn ang="0">
                  <a:pos x="75" y="755"/>
                </a:cxn>
                <a:cxn ang="0">
                  <a:pos x="61" y="774"/>
                </a:cxn>
                <a:cxn ang="0">
                  <a:pos x="51" y="765"/>
                </a:cxn>
                <a:cxn ang="0">
                  <a:pos x="36" y="756"/>
                </a:cxn>
                <a:cxn ang="0">
                  <a:pos x="23" y="748"/>
                </a:cxn>
                <a:cxn ang="0">
                  <a:pos x="10" y="739"/>
                </a:cxn>
                <a:cxn ang="0">
                  <a:pos x="3" y="729"/>
                </a:cxn>
                <a:cxn ang="0">
                  <a:pos x="0" y="718"/>
                </a:cxn>
                <a:cxn ang="0">
                  <a:pos x="4" y="703"/>
                </a:cxn>
                <a:cxn ang="0">
                  <a:pos x="20" y="686"/>
                </a:cxn>
                <a:cxn ang="0">
                  <a:pos x="40" y="79"/>
                </a:cxn>
                <a:cxn ang="0">
                  <a:pos x="66" y="65"/>
                </a:cxn>
                <a:cxn ang="0">
                  <a:pos x="94" y="47"/>
                </a:cxn>
                <a:cxn ang="0">
                  <a:pos x="121" y="29"/>
                </a:cxn>
                <a:cxn ang="0">
                  <a:pos x="150" y="11"/>
                </a:cxn>
                <a:cxn ang="0">
                  <a:pos x="179" y="1"/>
                </a:cxn>
                <a:cxn ang="0">
                  <a:pos x="208" y="0"/>
                </a:cxn>
                <a:cxn ang="0">
                  <a:pos x="235" y="11"/>
                </a:cxn>
                <a:cxn ang="0">
                  <a:pos x="263" y="39"/>
                </a:cxn>
              </a:cxnLst>
              <a:rect l="0" t="0" r="r" b="b"/>
              <a:pathLst>
                <a:path w="263" h="774">
                  <a:moveTo>
                    <a:pt x="263" y="39"/>
                  </a:moveTo>
                  <a:lnTo>
                    <a:pt x="260" y="116"/>
                  </a:lnTo>
                  <a:lnTo>
                    <a:pt x="257" y="197"/>
                  </a:lnTo>
                  <a:lnTo>
                    <a:pt x="251" y="279"/>
                  </a:lnTo>
                  <a:lnTo>
                    <a:pt x="244" y="362"/>
                  </a:lnTo>
                  <a:lnTo>
                    <a:pt x="237" y="446"/>
                  </a:lnTo>
                  <a:lnTo>
                    <a:pt x="228" y="529"/>
                  </a:lnTo>
                  <a:lnTo>
                    <a:pt x="221" y="613"/>
                  </a:lnTo>
                  <a:lnTo>
                    <a:pt x="214" y="696"/>
                  </a:lnTo>
                  <a:lnTo>
                    <a:pt x="205" y="723"/>
                  </a:lnTo>
                  <a:lnTo>
                    <a:pt x="189" y="738"/>
                  </a:lnTo>
                  <a:lnTo>
                    <a:pt x="167" y="743"/>
                  </a:lnTo>
                  <a:lnTo>
                    <a:pt x="143" y="745"/>
                  </a:lnTo>
                  <a:lnTo>
                    <a:pt x="118" y="745"/>
                  </a:lnTo>
                  <a:lnTo>
                    <a:pt x="94" y="746"/>
                  </a:lnTo>
                  <a:lnTo>
                    <a:pt x="75" y="755"/>
                  </a:lnTo>
                  <a:lnTo>
                    <a:pt x="61" y="774"/>
                  </a:lnTo>
                  <a:lnTo>
                    <a:pt x="51" y="765"/>
                  </a:lnTo>
                  <a:lnTo>
                    <a:pt x="36" y="756"/>
                  </a:lnTo>
                  <a:lnTo>
                    <a:pt x="23" y="748"/>
                  </a:lnTo>
                  <a:lnTo>
                    <a:pt x="10" y="739"/>
                  </a:lnTo>
                  <a:lnTo>
                    <a:pt x="3" y="729"/>
                  </a:lnTo>
                  <a:lnTo>
                    <a:pt x="0" y="718"/>
                  </a:lnTo>
                  <a:lnTo>
                    <a:pt x="4" y="703"/>
                  </a:lnTo>
                  <a:lnTo>
                    <a:pt x="20" y="686"/>
                  </a:lnTo>
                  <a:lnTo>
                    <a:pt x="40" y="79"/>
                  </a:lnTo>
                  <a:lnTo>
                    <a:pt x="66" y="65"/>
                  </a:lnTo>
                  <a:lnTo>
                    <a:pt x="94" y="47"/>
                  </a:lnTo>
                  <a:lnTo>
                    <a:pt x="121" y="29"/>
                  </a:lnTo>
                  <a:lnTo>
                    <a:pt x="150" y="11"/>
                  </a:lnTo>
                  <a:lnTo>
                    <a:pt x="179" y="1"/>
                  </a:lnTo>
                  <a:lnTo>
                    <a:pt x="208" y="0"/>
                  </a:lnTo>
                  <a:lnTo>
                    <a:pt x="235" y="11"/>
                  </a:lnTo>
                  <a:lnTo>
                    <a:pt x="263" y="39"/>
                  </a:lnTo>
                  <a:close/>
                </a:path>
              </a:pathLst>
            </a:custGeom>
            <a:solidFill>
              <a:srgbClr val="7F99B2"/>
            </a:solidFill>
            <a:ln w="9525">
              <a:noFill/>
              <a:round/>
              <a:headEnd/>
              <a:tailEnd/>
            </a:ln>
          </p:spPr>
          <p:txBody>
            <a:bodyPr/>
            <a:lstStyle/>
            <a:p>
              <a:endParaRPr lang="en-AU"/>
            </a:p>
          </p:txBody>
        </p:sp>
        <p:sp>
          <p:nvSpPr>
            <p:cNvPr id="56343" name="Freeform 23"/>
            <p:cNvSpPr>
              <a:spLocks/>
            </p:cNvSpPr>
            <p:nvPr/>
          </p:nvSpPr>
          <p:spPr bwMode="auto">
            <a:xfrm>
              <a:off x="7343" y="8742"/>
              <a:ext cx="96" cy="500"/>
            </a:xfrm>
            <a:custGeom>
              <a:avLst/>
              <a:gdLst/>
              <a:ahLst/>
              <a:cxnLst>
                <a:cxn ang="0">
                  <a:pos x="45" y="500"/>
                </a:cxn>
                <a:cxn ang="0">
                  <a:pos x="26" y="459"/>
                </a:cxn>
                <a:cxn ang="0">
                  <a:pos x="13" y="414"/>
                </a:cxn>
                <a:cxn ang="0">
                  <a:pos x="5" y="368"/>
                </a:cxn>
                <a:cxn ang="0">
                  <a:pos x="0" y="319"/>
                </a:cxn>
                <a:cxn ang="0">
                  <a:pos x="0" y="270"/>
                </a:cxn>
                <a:cxn ang="0">
                  <a:pos x="2" y="220"/>
                </a:cxn>
                <a:cxn ang="0">
                  <a:pos x="5" y="173"/>
                </a:cxn>
                <a:cxn ang="0">
                  <a:pos x="8" y="125"/>
                </a:cxn>
                <a:cxn ang="0">
                  <a:pos x="35" y="0"/>
                </a:cxn>
                <a:cxn ang="0">
                  <a:pos x="49" y="62"/>
                </a:cxn>
                <a:cxn ang="0">
                  <a:pos x="65" y="125"/>
                </a:cxn>
                <a:cxn ang="0">
                  <a:pos x="80" y="188"/>
                </a:cxn>
                <a:cxn ang="0">
                  <a:pos x="90" y="252"/>
                </a:cxn>
                <a:cxn ang="0">
                  <a:pos x="96" y="315"/>
                </a:cxn>
                <a:cxn ang="0">
                  <a:pos x="91" y="378"/>
                </a:cxn>
                <a:cxn ang="0">
                  <a:pos x="75" y="440"/>
                </a:cxn>
                <a:cxn ang="0">
                  <a:pos x="45" y="500"/>
                </a:cxn>
              </a:cxnLst>
              <a:rect l="0" t="0" r="r" b="b"/>
              <a:pathLst>
                <a:path w="96" h="500">
                  <a:moveTo>
                    <a:pt x="45" y="500"/>
                  </a:moveTo>
                  <a:lnTo>
                    <a:pt x="26" y="459"/>
                  </a:lnTo>
                  <a:lnTo>
                    <a:pt x="13" y="414"/>
                  </a:lnTo>
                  <a:lnTo>
                    <a:pt x="5" y="368"/>
                  </a:lnTo>
                  <a:lnTo>
                    <a:pt x="0" y="319"/>
                  </a:lnTo>
                  <a:lnTo>
                    <a:pt x="0" y="270"/>
                  </a:lnTo>
                  <a:lnTo>
                    <a:pt x="2" y="220"/>
                  </a:lnTo>
                  <a:lnTo>
                    <a:pt x="5" y="173"/>
                  </a:lnTo>
                  <a:lnTo>
                    <a:pt x="8" y="125"/>
                  </a:lnTo>
                  <a:lnTo>
                    <a:pt x="35" y="0"/>
                  </a:lnTo>
                  <a:lnTo>
                    <a:pt x="49" y="62"/>
                  </a:lnTo>
                  <a:lnTo>
                    <a:pt x="65" y="125"/>
                  </a:lnTo>
                  <a:lnTo>
                    <a:pt x="80" y="188"/>
                  </a:lnTo>
                  <a:lnTo>
                    <a:pt x="90" y="252"/>
                  </a:lnTo>
                  <a:lnTo>
                    <a:pt x="96" y="315"/>
                  </a:lnTo>
                  <a:lnTo>
                    <a:pt x="91" y="378"/>
                  </a:lnTo>
                  <a:lnTo>
                    <a:pt x="75" y="440"/>
                  </a:lnTo>
                  <a:lnTo>
                    <a:pt x="45" y="500"/>
                  </a:lnTo>
                  <a:close/>
                </a:path>
              </a:pathLst>
            </a:custGeom>
            <a:solidFill>
              <a:srgbClr val="FFFFFF"/>
            </a:solidFill>
            <a:ln w="9525">
              <a:noFill/>
              <a:round/>
              <a:headEnd/>
              <a:tailEnd/>
            </a:ln>
          </p:spPr>
          <p:txBody>
            <a:bodyPr/>
            <a:lstStyle/>
            <a:p>
              <a:endParaRPr lang="en-AU"/>
            </a:p>
          </p:txBody>
        </p:sp>
        <p:sp>
          <p:nvSpPr>
            <p:cNvPr id="56344" name="Freeform 24"/>
            <p:cNvSpPr>
              <a:spLocks/>
            </p:cNvSpPr>
            <p:nvPr/>
          </p:nvSpPr>
          <p:spPr bwMode="auto">
            <a:xfrm>
              <a:off x="8909" y="9222"/>
              <a:ext cx="39" cy="110"/>
            </a:xfrm>
            <a:custGeom>
              <a:avLst/>
              <a:gdLst/>
              <a:ahLst/>
              <a:cxnLst>
                <a:cxn ang="0">
                  <a:pos x="39" y="90"/>
                </a:cxn>
                <a:cxn ang="0">
                  <a:pos x="30" y="97"/>
                </a:cxn>
                <a:cxn ang="0">
                  <a:pos x="21" y="105"/>
                </a:cxn>
                <a:cxn ang="0">
                  <a:pos x="11" y="110"/>
                </a:cxn>
                <a:cxn ang="0">
                  <a:pos x="0" y="108"/>
                </a:cxn>
                <a:cxn ang="0">
                  <a:pos x="0" y="0"/>
                </a:cxn>
                <a:cxn ang="0">
                  <a:pos x="16" y="18"/>
                </a:cxn>
                <a:cxn ang="0">
                  <a:pos x="24" y="41"/>
                </a:cxn>
                <a:cxn ang="0">
                  <a:pos x="31" y="65"/>
                </a:cxn>
                <a:cxn ang="0">
                  <a:pos x="39" y="90"/>
                </a:cxn>
              </a:cxnLst>
              <a:rect l="0" t="0" r="r" b="b"/>
              <a:pathLst>
                <a:path w="39" h="110">
                  <a:moveTo>
                    <a:pt x="39" y="90"/>
                  </a:moveTo>
                  <a:lnTo>
                    <a:pt x="30" y="97"/>
                  </a:lnTo>
                  <a:lnTo>
                    <a:pt x="21" y="105"/>
                  </a:lnTo>
                  <a:lnTo>
                    <a:pt x="11" y="110"/>
                  </a:lnTo>
                  <a:lnTo>
                    <a:pt x="0" y="108"/>
                  </a:lnTo>
                  <a:lnTo>
                    <a:pt x="0" y="0"/>
                  </a:lnTo>
                  <a:lnTo>
                    <a:pt x="16" y="18"/>
                  </a:lnTo>
                  <a:lnTo>
                    <a:pt x="24" y="41"/>
                  </a:lnTo>
                  <a:lnTo>
                    <a:pt x="31" y="65"/>
                  </a:lnTo>
                  <a:lnTo>
                    <a:pt x="39" y="90"/>
                  </a:lnTo>
                  <a:close/>
                </a:path>
              </a:pathLst>
            </a:custGeom>
            <a:solidFill>
              <a:srgbClr val="FFFFFF"/>
            </a:solidFill>
            <a:ln w="9525">
              <a:noFill/>
              <a:round/>
              <a:headEnd/>
              <a:tailEnd/>
            </a:ln>
          </p:spPr>
          <p:txBody>
            <a:bodyPr/>
            <a:lstStyle/>
            <a:p>
              <a:endParaRPr lang="en-AU"/>
            </a:p>
          </p:txBody>
        </p:sp>
        <p:sp>
          <p:nvSpPr>
            <p:cNvPr id="56345" name="Freeform 25"/>
            <p:cNvSpPr>
              <a:spLocks/>
            </p:cNvSpPr>
            <p:nvPr/>
          </p:nvSpPr>
          <p:spPr bwMode="auto">
            <a:xfrm>
              <a:off x="7094" y="9263"/>
              <a:ext cx="111" cy="96"/>
            </a:xfrm>
            <a:custGeom>
              <a:avLst/>
              <a:gdLst/>
              <a:ahLst/>
              <a:cxnLst>
                <a:cxn ang="0">
                  <a:pos x="109" y="67"/>
                </a:cxn>
                <a:cxn ang="0">
                  <a:pos x="109" y="96"/>
                </a:cxn>
                <a:cxn ang="0">
                  <a:pos x="4" y="86"/>
                </a:cxn>
                <a:cxn ang="0">
                  <a:pos x="0" y="70"/>
                </a:cxn>
                <a:cxn ang="0">
                  <a:pos x="1" y="56"/>
                </a:cxn>
                <a:cxn ang="0">
                  <a:pos x="7" y="43"/>
                </a:cxn>
                <a:cxn ang="0">
                  <a:pos x="16" y="33"/>
                </a:cxn>
                <a:cxn ang="0">
                  <a:pos x="27" y="23"/>
                </a:cxn>
                <a:cxn ang="0">
                  <a:pos x="39" y="14"/>
                </a:cxn>
                <a:cxn ang="0">
                  <a:pos x="52" y="7"/>
                </a:cxn>
                <a:cxn ang="0">
                  <a:pos x="62" y="0"/>
                </a:cxn>
                <a:cxn ang="0">
                  <a:pos x="72" y="7"/>
                </a:cxn>
                <a:cxn ang="0">
                  <a:pos x="82" y="13"/>
                </a:cxn>
                <a:cxn ang="0">
                  <a:pos x="91" y="18"/>
                </a:cxn>
                <a:cxn ang="0">
                  <a:pos x="99" y="24"/>
                </a:cxn>
                <a:cxn ang="0">
                  <a:pos x="105" y="33"/>
                </a:cxn>
                <a:cxn ang="0">
                  <a:pos x="109" y="41"/>
                </a:cxn>
                <a:cxn ang="0">
                  <a:pos x="111" y="53"/>
                </a:cxn>
                <a:cxn ang="0">
                  <a:pos x="109" y="67"/>
                </a:cxn>
              </a:cxnLst>
              <a:rect l="0" t="0" r="r" b="b"/>
              <a:pathLst>
                <a:path w="111" h="96">
                  <a:moveTo>
                    <a:pt x="109" y="67"/>
                  </a:moveTo>
                  <a:lnTo>
                    <a:pt x="109" y="96"/>
                  </a:lnTo>
                  <a:lnTo>
                    <a:pt x="4" y="86"/>
                  </a:lnTo>
                  <a:lnTo>
                    <a:pt x="0" y="70"/>
                  </a:lnTo>
                  <a:lnTo>
                    <a:pt x="1" y="56"/>
                  </a:lnTo>
                  <a:lnTo>
                    <a:pt x="7" y="43"/>
                  </a:lnTo>
                  <a:lnTo>
                    <a:pt x="16" y="33"/>
                  </a:lnTo>
                  <a:lnTo>
                    <a:pt x="27" y="23"/>
                  </a:lnTo>
                  <a:lnTo>
                    <a:pt x="39" y="14"/>
                  </a:lnTo>
                  <a:lnTo>
                    <a:pt x="52" y="7"/>
                  </a:lnTo>
                  <a:lnTo>
                    <a:pt x="62" y="0"/>
                  </a:lnTo>
                  <a:lnTo>
                    <a:pt x="72" y="7"/>
                  </a:lnTo>
                  <a:lnTo>
                    <a:pt x="82" y="13"/>
                  </a:lnTo>
                  <a:lnTo>
                    <a:pt x="91" y="18"/>
                  </a:lnTo>
                  <a:lnTo>
                    <a:pt x="99" y="24"/>
                  </a:lnTo>
                  <a:lnTo>
                    <a:pt x="105" y="33"/>
                  </a:lnTo>
                  <a:lnTo>
                    <a:pt x="109" y="41"/>
                  </a:lnTo>
                  <a:lnTo>
                    <a:pt x="111" y="53"/>
                  </a:lnTo>
                  <a:lnTo>
                    <a:pt x="109" y="67"/>
                  </a:lnTo>
                  <a:close/>
                </a:path>
              </a:pathLst>
            </a:custGeom>
            <a:solidFill>
              <a:srgbClr val="7F99B2"/>
            </a:solidFill>
            <a:ln w="9525">
              <a:noFill/>
              <a:round/>
              <a:headEnd/>
              <a:tailEnd/>
            </a:ln>
          </p:spPr>
          <p:txBody>
            <a:bodyPr/>
            <a:lstStyle/>
            <a:p>
              <a:endParaRPr lang="en-AU"/>
            </a:p>
          </p:txBody>
        </p:sp>
        <p:sp>
          <p:nvSpPr>
            <p:cNvPr id="56346" name="Freeform 26"/>
            <p:cNvSpPr>
              <a:spLocks/>
            </p:cNvSpPr>
            <p:nvPr/>
          </p:nvSpPr>
          <p:spPr bwMode="auto">
            <a:xfrm>
              <a:off x="7263" y="9281"/>
              <a:ext cx="88" cy="98"/>
            </a:xfrm>
            <a:custGeom>
              <a:avLst/>
              <a:gdLst/>
              <a:ahLst/>
              <a:cxnLst>
                <a:cxn ang="0">
                  <a:pos x="88" y="31"/>
                </a:cxn>
                <a:cxn ang="0">
                  <a:pos x="88" y="45"/>
                </a:cxn>
                <a:cxn ang="0">
                  <a:pos x="85" y="56"/>
                </a:cxn>
                <a:cxn ang="0">
                  <a:pos x="80" y="66"/>
                </a:cxn>
                <a:cxn ang="0">
                  <a:pos x="73" y="75"/>
                </a:cxn>
                <a:cxn ang="0">
                  <a:pos x="64" y="84"/>
                </a:cxn>
                <a:cxn ang="0">
                  <a:pos x="53" y="89"/>
                </a:cxn>
                <a:cxn ang="0">
                  <a:pos x="41" y="94"/>
                </a:cxn>
                <a:cxn ang="0">
                  <a:pos x="30" y="98"/>
                </a:cxn>
                <a:cxn ang="0">
                  <a:pos x="0" y="98"/>
                </a:cxn>
                <a:cxn ang="0">
                  <a:pos x="1" y="72"/>
                </a:cxn>
                <a:cxn ang="0">
                  <a:pos x="0" y="45"/>
                </a:cxn>
                <a:cxn ang="0">
                  <a:pos x="2" y="19"/>
                </a:cxn>
                <a:cxn ang="0">
                  <a:pos x="20" y="0"/>
                </a:cxn>
                <a:cxn ang="0">
                  <a:pos x="28" y="6"/>
                </a:cxn>
                <a:cxn ang="0">
                  <a:pos x="38" y="12"/>
                </a:cxn>
                <a:cxn ang="0">
                  <a:pos x="49" y="18"/>
                </a:cxn>
                <a:cxn ang="0">
                  <a:pos x="59" y="23"/>
                </a:cxn>
                <a:cxn ang="0">
                  <a:pos x="67" y="29"/>
                </a:cxn>
                <a:cxn ang="0">
                  <a:pos x="76" y="32"/>
                </a:cxn>
                <a:cxn ang="0">
                  <a:pos x="83" y="33"/>
                </a:cxn>
                <a:cxn ang="0">
                  <a:pos x="88" y="31"/>
                </a:cxn>
              </a:cxnLst>
              <a:rect l="0" t="0" r="r" b="b"/>
              <a:pathLst>
                <a:path w="88" h="98">
                  <a:moveTo>
                    <a:pt x="88" y="31"/>
                  </a:moveTo>
                  <a:lnTo>
                    <a:pt x="88" y="45"/>
                  </a:lnTo>
                  <a:lnTo>
                    <a:pt x="85" y="56"/>
                  </a:lnTo>
                  <a:lnTo>
                    <a:pt x="80" y="66"/>
                  </a:lnTo>
                  <a:lnTo>
                    <a:pt x="73" y="75"/>
                  </a:lnTo>
                  <a:lnTo>
                    <a:pt x="64" y="84"/>
                  </a:lnTo>
                  <a:lnTo>
                    <a:pt x="53" y="89"/>
                  </a:lnTo>
                  <a:lnTo>
                    <a:pt x="41" y="94"/>
                  </a:lnTo>
                  <a:lnTo>
                    <a:pt x="30" y="98"/>
                  </a:lnTo>
                  <a:lnTo>
                    <a:pt x="0" y="98"/>
                  </a:lnTo>
                  <a:lnTo>
                    <a:pt x="1" y="72"/>
                  </a:lnTo>
                  <a:lnTo>
                    <a:pt x="0" y="45"/>
                  </a:lnTo>
                  <a:lnTo>
                    <a:pt x="2" y="19"/>
                  </a:lnTo>
                  <a:lnTo>
                    <a:pt x="20" y="0"/>
                  </a:lnTo>
                  <a:lnTo>
                    <a:pt x="28" y="6"/>
                  </a:lnTo>
                  <a:lnTo>
                    <a:pt x="38" y="12"/>
                  </a:lnTo>
                  <a:lnTo>
                    <a:pt x="49" y="18"/>
                  </a:lnTo>
                  <a:lnTo>
                    <a:pt x="59" y="23"/>
                  </a:lnTo>
                  <a:lnTo>
                    <a:pt x="67" y="29"/>
                  </a:lnTo>
                  <a:lnTo>
                    <a:pt x="76" y="32"/>
                  </a:lnTo>
                  <a:lnTo>
                    <a:pt x="83" y="33"/>
                  </a:lnTo>
                  <a:lnTo>
                    <a:pt x="88" y="31"/>
                  </a:lnTo>
                  <a:close/>
                </a:path>
              </a:pathLst>
            </a:custGeom>
            <a:solidFill>
              <a:srgbClr val="FFFFFF"/>
            </a:solidFill>
            <a:ln w="9525">
              <a:noFill/>
              <a:round/>
              <a:headEnd/>
              <a:tailEnd/>
            </a:ln>
          </p:spPr>
          <p:txBody>
            <a:bodyPr/>
            <a:lstStyle/>
            <a:p>
              <a:endParaRPr lang="en-AU"/>
            </a:p>
          </p:txBody>
        </p:sp>
        <p:sp>
          <p:nvSpPr>
            <p:cNvPr id="56347" name="Freeform 27"/>
            <p:cNvSpPr>
              <a:spLocks/>
            </p:cNvSpPr>
            <p:nvPr/>
          </p:nvSpPr>
          <p:spPr bwMode="auto">
            <a:xfrm>
              <a:off x="8783" y="9278"/>
              <a:ext cx="87" cy="81"/>
            </a:xfrm>
            <a:custGeom>
              <a:avLst/>
              <a:gdLst/>
              <a:ahLst/>
              <a:cxnLst>
                <a:cxn ang="0">
                  <a:pos x="87" y="52"/>
                </a:cxn>
                <a:cxn ang="0">
                  <a:pos x="87" y="71"/>
                </a:cxn>
                <a:cxn ang="0">
                  <a:pos x="0" y="81"/>
                </a:cxn>
                <a:cxn ang="0">
                  <a:pos x="10" y="64"/>
                </a:cxn>
                <a:cxn ang="0">
                  <a:pos x="17" y="45"/>
                </a:cxn>
                <a:cxn ang="0">
                  <a:pos x="20" y="25"/>
                </a:cxn>
                <a:cxn ang="0">
                  <a:pos x="20" y="3"/>
                </a:cxn>
                <a:cxn ang="0">
                  <a:pos x="33" y="0"/>
                </a:cxn>
                <a:cxn ang="0">
                  <a:pos x="43" y="2"/>
                </a:cxn>
                <a:cxn ang="0">
                  <a:pos x="54" y="8"/>
                </a:cxn>
                <a:cxn ang="0">
                  <a:pos x="62" y="15"/>
                </a:cxn>
                <a:cxn ang="0">
                  <a:pos x="69" y="25"/>
                </a:cxn>
                <a:cxn ang="0">
                  <a:pos x="77" y="35"/>
                </a:cxn>
                <a:cxn ang="0">
                  <a:pos x="81" y="44"/>
                </a:cxn>
                <a:cxn ang="0">
                  <a:pos x="87" y="52"/>
                </a:cxn>
              </a:cxnLst>
              <a:rect l="0" t="0" r="r" b="b"/>
              <a:pathLst>
                <a:path w="87" h="81">
                  <a:moveTo>
                    <a:pt x="87" y="52"/>
                  </a:moveTo>
                  <a:lnTo>
                    <a:pt x="87" y="71"/>
                  </a:lnTo>
                  <a:lnTo>
                    <a:pt x="0" y="81"/>
                  </a:lnTo>
                  <a:lnTo>
                    <a:pt x="10" y="64"/>
                  </a:lnTo>
                  <a:lnTo>
                    <a:pt x="17" y="45"/>
                  </a:lnTo>
                  <a:lnTo>
                    <a:pt x="20" y="25"/>
                  </a:lnTo>
                  <a:lnTo>
                    <a:pt x="20" y="3"/>
                  </a:lnTo>
                  <a:lnTo>
                    <a:pt x="33" y="0"/>
                  </a:lnTo>
                  <a:lnTo>
                    <a:pt x="43" y="2"/>
                  </a:lnTo>
                  <a:lnTo>
                    <a:pt x="54" y="8"/>
                  </a:lnTo>
                  <a:lnTo>
                    <a:pt x="62" y="15"/>
                  </a:lnTo>
                  <a:lnTo>
                    <a:pt x="69" y="25"/>
                  </a:lnTo>
                  <a:lnTo>
                    <a:pt x="77" y="35"/>
                  </a:lnTo>
                  <a:lnTo>
                    <a:pt x="81" y="44"/>
                  </a:lnTo>
                  <a:lnTo>
                    <a:pt x="87" y="52"/>
                  </a:lnTo>
                  <a:close/>
                </a:path>
              </a:pathLst>
            </a:custGeom>
            <a:solidFill>
              <a:srgbClr val="FFFFFF"/>
            </a:solidFill>
            <a:ln w="9525">
              <a:noFill/>
              <a:round/>
              <a:headEnd/>
              <a:tailEnd/>
            </a:ln>
          </p:spPr>
          <p:txBody>
            <a:bodyPr/>
            <a:lstStyle/>
            <a:p>
              <a:endParaRPr lang="en-AU"/>
            </a:p>
          </p:txBody>
        </p:sp>
        <p:sp>
          <p:nvSpPr>
            <p:cNvPr id="56348" name="Freeform 28"/>
            <p:cNvSpPr>
              <a:spLocks/>
            </p:cNvSpPr>
            <p:nvPr/>
          </p:nvSpPr>
          <p:spPr bwMode="auto">
            <a:xfrm>
              <a:off x="8609" y="9291"/>
              <a:ext cx="86" cy="58"/>
            </a:xfrm>
            <a:custGeom>
              <a:avLst/>
              <a:gdLst/>
              <a:ahLst/>
              <a:cxnLst>
                <a:cxn ang="0">
                  <a:pos x="0" y="58"/>
                </a:cxn>
                <a:cxn ang="0">
                  <a:pos x="1" y="48"/>
                </a:cxn>
                <a:cxn ang="0">
                  <a:pos x="4" y="38"/>
                </a:cxn>
                <a:cxn ang="0">
                  <a:pos x="8" y="29"/>
                </a:cxn>
                <a:cxn ang="0">
                  <a:pos x="13" y="21"/>
                </a:cxn>
                <a:cxn ang="0">
                  <a:pos x="20" y="12"/>
                </a:cxn>
                <a:cxn ang="0">
                  <a:pos x="27" y="6"/>
                </a:cxn>
                <a:cxn ang="0">
                  <a:pos x="36" y="2"/>
                </a:cxn>
                <a:cxn ang="0">
                  <a:pos x="47" y="0"/>
                </a:cxn>
                <a:cxn ang="0">
                  <a:pos x="86" y="48"/>
                </a:cxn>
                <a:cxn ang="0">
                  <a:pos x="0" y="58"/>
                </a:cxn>
              </a:cxnLst>
              <a:rect l="0" t="0" r="r" b="b"/>
              <a:pathLst>
                <a:path w="86" h="58">
                  <a:moveTo>
                    <a:pt x="0" y="58"/>
                  </a:moveTo>
                  <a:lnTo>
                    <a:pt x="1" y="48"/>
                  </a:lnTo>
                  <a:lnTo>
                    <a:pt x="4" y="38"/>
                  </a:lnTo>
                  <a:lnTo>
                    <a:pt x="8" y="29"/>
                  </a:lnTo>
                  <a:lnTo>
                    <a:pt x="13" y="21"/>
                  </a:lnTo>
                  <a:lnTo>
                    <a:pt x="20" y="12"/>
                  </a:lnTo>
                  <a:lnTo>
                    <a:pt x="27" y="6"/>
                  </a:lnTo>
                  <a:lnTo>
                    <a:pt x="36" y="2"/>
                  </a:lnTo>
                  <a:lnTo>
                    <a:pt x="47" y="0"/>
                  </a:lnTo>
                  <a:lnTo>
                    <a:pt x="86" y="48"/>
                  </a:lnTo>
                  <a:lnTo>
                    <a:pt x="0" y="58"/>
                  </a:lnTo>
                  <a:close/>
                </a:path>
              </a:pathLst>
            </a:custGeom>
            <a:solidFill>
              <a:srgbClr val="FFFFFF"/>
            </a:solidFill>
            <a:ln w="9525">
              <a:noFill/>
              <a:round/>
              <a:headEnd/>
              <a:tailEnd/>
            </a:ln>
          </p:spPr>
          <p:txBody>
            <a:bodyPr/>
            <a:lstStyle/>
            <a:p>
              <a:endParaRPr lang="en-AU"/>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AU" dirty="0" smtClean="0"/>
              <a:t>10.30am – 11am</a:t>
            </a:r>
            <a:endParaRPr lang="en-AU" dirty="0"/>
          </a:p>
        </p:txBody>
      </p:sp>
      <p:pic>
        <p:nvPicPr>
          <p:cNvPr id="7" name="Picture Placeholder 6" descr="image001.jpg"/>
          <p:cNvPicPr>
            <a:picLocks noGrp="1" noChangeAspect="1"/>
          </p:cNvPicPr>
          <p:nvPr>
            <p:ph type="pic" idx="1"/>
          </p:nvPr>
        </p:nvPicPr>
        <p:blipFill>
          <a:blip r:embed="rId2" cstate="email"/>
          <a:srcRect/>
          <a:stretch>
            <a:fillRect/>
          </a:stretch>
        </p:blipFill>
        <p:spPr/>
      </p:pic>
      <p:sp>
        <p:nvSpPr>
          <p:cNvPr id="4" name="Title 3"/>
          <p:cNvSpPr>
            <a:spLocks noGrp="1"/>
          </p:cNvSpPr>
          <p:nvPr>
            <p:ph type="title"/>
          </p:nvPr>
        </p:nvSpPr>
        <p:spPr/>
        <p:txBody>
          <a:bodyPr/>
          <a:lstStyle/>
          <a:p>
            <a:r>
              <a:rPr lang="en-AU" dirty="0" smtClean="0"/>
              <a:t>Morning Tea</a:t>
            </a:r>
            <a:endParaRPr lang="en-A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Brainstorm or map what is happening in your school re inquiry:</a:t>
            </a:r>
          </a:p>
          <a:p>
            <a:pPr lvl="4"/>
            <a:r>
              <a:rPr lang="en-AU" dirty="0" smtClean="0"/>
              <a:t>Students</a:t>
            </a:r>
          </a:p>
          <a:p>
            <a:pPr lvl="4"/>
            <a:r>
              <a:rPr lang="en-AU" dirty="0" smtClean="0"/>
              <a:t>Teachers</a:t>
            </a:r>
          </a:p>
          <a:p>
            <a:pPr lvl="4"/>
            <a:r>
              <a:rPr lang="en-AU" dirty="0" smtClean="0"/>
              <a:t>Leaders</a:t>
            </a:r>
          </a:p>
          <a:p>
            <a:pPr lvl="4"/>
            <a:r>
              <a:rPr lang="en-AU" dirty="0" smtClean="0"/>
              <a:t>Community</a:t>
            </a:r>
          </a:p>
          <a:p>
            <a:pPr lvl="4"/>
            <a:endParaRPr lang="en-AU" dirty="0" smtClean="0"/>
          </a:p>
          <a:p>
            <a:pPr lvl="4"/>
            <a:endParaRPr lang="en-AU" dirty="0" smtClean="0"/>
          </a:p>
          <a:p>
            <a:r>
              <a:rPr lang="en-AU" dirty="0" smtClean="0"/>
              <a:t>Share &amp; record</a:t>
            </a:r>
            <a:endParaRPr lang="en-AU" dirty="0"/>
          </a:p>
        </p:txBody>
      </p:sp>
      <p:sp>
        <p:nvSpPr>
          <p:cNvPr id="3" name="Title 2"/>
          <p:cNvSpPr>
            <a:spLocks noGrp="1"/>
          </p:cNvSpPr>
          <p:nvPr>
            <p:ph type="title"/>
          </p:nvPr>
        </p:nvSpPr>
        <p:spPr/>
        <p:txBody>
          <a:bodyPr/>
          <a:lstStyle/>
          <a:p>
            <a:r>
              <a:rPr lang="en-AU" dirty="0" smtClean="0"/>
              <a:t>In your context:</a:t>
            </a:r>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AU" dirty="0" smtClean="0"/>
              <a:t>12.30am – 1.15pm</a:t>
            </a:r>
            <a:endParaRPr lang="en-AU" dirty="0"/>
          </a:p>
        </p:txBody>
      </p:sp>
      <p:pic>
        <p:nvPicPr>
          <p:cNvPr id="7" name="Picture Placeholder 6" descr="image001.jpg"/>
          <p:cNvPicPr>
            <a:picLocks noGrp="1" noChangeAspect="1"/>
          </p:cNvPicPr>
          <p:nvPr>
            <p:ph type="pic" idx="1"/>
          </p:nvPr>
        </p:nvPicPr>
        <p:blipFill>
          <a:blip r:embed="rId2" cstate="email"/>
          <a:stretch>
            <a:fillRect/>
          </a:stretch>
        </p:blipFill>
        <p:spPr>
          <a:xfrm>
            <a:off x="1214511" y="189968"/>
            <a:ext cx="6714978" cy="4389120"/>
          </a:xfrm>
        </p:spPr>
      </p:pic>
      <p:sp>
        <p:nvSpPr>
          <p:cNvPr id="4" name="Title 3"/>
          <p:cNvSpPr>
            <a:spLocks noGrp="1"/>
          </p:cNvSpPr>
          <p:nvPr>
            <p:ph type="title"/>
          </p:nvPr>
        </p:nvSpPr>
        <p:spPr/>
        <p:txBody>
          <a:bodyPr/>
          <a:lstStyle/>
          <a:p>
            <a:r>
              <a:rPr lang="en-AU" dirty="0" smtClean="0"/>
              <a:t>Lunch</a:t>
            </a:r>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8 Step Inquiry Process:</a:t>
            </a:r>
            <a:endParaRPr lang="en-AU" dirty="0"/>
          </a:p>
        </p:txBody>
      </p:sp>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AU" dirty="0" smtClean="0"/>
              <a:t>Through:</a:t>
            </a:r>
          </a:p>
          <a:p>
            <a:pPr>
              <a:buNone/>
            </a:pPr>
            <a:endParaRPr lang="en-AU" dirty="0" smtClean="0"/>
          </a:p>
          <a:p>
            <a:r>
              <a:rPr lang="en-AU" dirty="0" smtClean="0"/>
              <a:t>Sitting in a circle</a:t>
            </a:r>
          </a:p>
          <a:p>
            <a:r>
              <a:rPr lang="en-AU" dirty="0" smtClean="0"/>
              <a:t>Describing an object...:</a:t>
            </a:r>
          </a:p>
          <a:p>
            <a:pPr lvl="3"/>
            <a:r>
              <a:rPr lang="en-AU" dirty="0" smtClean="0"/>
              <a:t>Hold it in your hands – what do you experience?</a:t>
            </a:r>
          </a:p>
          <a:p>
            <a:pPr lvl="3"/>
            <a:r>
              <a:rPr lang="en-AU" dirty="0" smtClean="0"/>
              <a:t>Describe it – in as many different ways as possible...</a:t>
            </a:r>
          </a:p>
          <a:p>
            <a:pPr lvl="3"/>
            <a:r>
              <a:rPr lang="en-AU" dirty="0" smtClean="0"/>
              <a:t>What questions can we ask...</a:t>
            </a:r>
          </a:p>
        </p:txBody>
      </p:sp>
      <p:sp>
        <p:nvSpPr>
          <p:cNvPr id="3" name="Title 2"/>
          <p:cNvSpPr>
            <a:spLocks noGrp="1"/>
          </p:cNvSpPr>
          <p:nvPr>
            <p:ph type="title"/>
          </p:nvPr>
        </p:nvSpPr>
        <p:spPr/>
        <p:txBody>
          <a:bodyPr>
            <a:normAutofit/>
          </a:bodyPr>
          <a:lstStyle/>
          <a:p>
            <a:r>
              <a:rPr lang="en-AU" dirty="0" smtClean="0"/>
              <a:t>Exploring Ways of Knowing:</a:t>
            </a:r>
            <a:endParaRPr lang="en-A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AU" dirty="0" smtClean="0"/>
          </a:p>
          <a:p>
            <a:r>
              <a:rPr lang="en-AU" dirty="0" smtClean="0"/>
              <a:t>Summarise your own understandings – similarities, differences, extensions</a:t>
            </a:r>
          </a:p>
          <a:p>
            <a:endParaRPr lang="en-AU" dirty="0" smtClean="0"/>
          </a:p>
          <a:p>
            <a:r>
              <a:rPr lang="en-AU" dirty="0" smtClean="0"/>
              <a:t>What does this mean you will need to be mindful of back in your own contexts</a:t>
            </a:r>
            <a:endParaRPr lang="en-AU" dirty="0"/>
          </a:p>
        </p:txBody>
      </p:sp>
      <p:sp>
        <p:nvSpPr>
          <p:cNvPr id="3" name="Title 2"/>
          <p:cNvSpPr>
            <a:spLocks noGrp="1"/>
          </p:cNvSpPr>
          <p:nvPr>
            <p:ph type="title"/>
          </p:nvPr>
        </p:nvSpPr>
        <p:spPr/>
        <p:txBody>
          <a:bodyPr/>
          <a:lstStyle/>
          <a:p>
            <a:r>
              <a:rPr lang="en-AU" dirty="0" smtClean="0"/>
              <a:t>Reflect:</a:t>
            </a:r>
            <a:endParaRPr lang="en-A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468313" y="520700"/>
            <a:ext cx="6983412" cy="633413"/>
          </a:xfrm>
        </p:spPr>
        <p:txBody>
          <a:bodyPr>
            <a:normAutofit/>
          </a:bodyPr>
          <a:lstStyle/>
          <a:p>
            <a:r>
              <a:rPr lang="en-AU" sz="2800" dirty="0" smtClean="0"/>
              <a:t>DET Strategic Factors:</a:t>
            </a:r>
            <a:endParaRPr lang="en-AU" sz="2800" dirty="0"/>
          </a:p>
        </p:txBody>
      </p:sp>
      <p:pic>
        <p:nvPicPr>
          <p:cNvPr id="587779" name="Picture 3"/>
          <p:cNvPicPr>
            <a:picLocks noChangeAspect="1" noChangeArrowheads="1"/>
          </p:cNvPicPr>
          <p:nvPr/>
        </p:nvPicPr>
        <p:blipFill>
          <a:blip r:embed="rId3" cstate="email"/>
          <a:srcRect/>
          <a:stretch>
            <a:fillRect/>
          </a:stretch>
        </p:blipFill>
        <p:spPr bwMode="auto">
          <a:xfrm>
            <a:off x="611188" y="1989138"/>
            <a:ext cx="3816350" cy="3373437"/>
          </a:xfrm>
          <a:prstGeom prst="rect">
            <a:avLst/>
          </a:prstGeom>
          <a:noFill/>
          <a:ln w="9525">
            <a:noFill/>
            <a:miter lim="800000"/>
            <a:headEnd/>
            <a:tailEnd/>
          </a:ln>
        </p:spPr>
      </p:pic>
      <p:sp>
        <p:nvSpPr>
          <p:cNvPr id="587782" name="Text Box 6"/>
          <p:cNvSpPr txBox="1">
            <a:spLocks noChangeArrowheads="1"/>
          </p:cNvSpPr>
          <p:nvPr/>
        </p:nvSpPr>
        <p:spPr bwMode="auto">
          <a:xfrm>
            <a:off x="4716463" y="2420938"/>
            <a:ext cx="3816350" cy="1917700"/>
          </a:xfrm>
          <a:prstGeom prst="rect">
            <a:avLst/>
          </a:prstGeom>
          <a:noFill/>
          <a:ln w="9525" algn="ctr">
            <a:noFill/>
            <a:miter lim="800000"/>
            <a:headEnd/>
            <a:tailEnd/>
          </a:ln>
          <a:effectLst/>
        </p:spPr>
        <p:txBody>
          <a:bodyPr>
            <a:spAutoFit/>
          </a:bodyPr>
          <a:lstStyle/>
          <a:p>
            <a:pPr algn="l"/>
            <a:r>
              <a:rPr lang="en-AU" b="1" dirty="0"/>
              <a:t>School effectiveness elements that enable daily individual and relational professional learning</a:t>
            </a:r>
            <a:r>
              <a:rPr lang="en-AU" dirty="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AU" dirty="0" smtClean="0"/>
          </a:p>
          <a:p>
            <a:r>
              <a:rPr lang="en-AU" dirty="0" smtClean="0"/>
              <a:t>As a whole group, define our central concept:</a:t>
            </a:r>
          </a:p>
          <a:p>
            <a:endParaRPr lang="en-AU" dirty="0" smtClean="0"/>
          </a:p>
          <a:p>
            <a:pPr algn="ctr">
              <a:buNone/>
            </a:pPr>
            <a:endParaRPr lang="en-AU" i="1" dirty="0" smtClean="0"/>
          </a:p>
          <a:p>
            <a:pPr algn="ctr">
              <a:buNone/>
            </a:pPr>
            <a:r>
              <a:rPr lang="en-AU" i="1" dirty="0" smtClean="0"/>
              <a:t>Values Education and Inquiry Learning is about ...</a:t>
            </a:r>
            <a:endParaRPr lang="en-AU" i="1" dirty="0"/>
          </a:p>
        </p:txBody>
      </p:sp>
      <p:sp>
        <p:nvSpPr>
          <p:cNvPr id="3" name="Title 2"/>
          <p:cNvSpPr>
            <a:spLocks noGrp="1"/>
          </p:cNvSpPr>
          <p:nvPr>
            <p:ph type="title"/>
          </p:nvPr>
        </p:nvSpPr>
        <p:spPr/>
        <p:txBody>
          <a:bodyPr>
            <a:normAutofit fontScale="90000"/>
          </a:bodyPr>
          <a:lstStyle/>
          <a:p>
            <a:r>
              <a:rPr lang="en-AU" dirty="0" smtClean="0"/>
              <a:t>Define Values Education, Inquiry &amp; Essential Strategies:</a:t>
            </a:r>
            <a:endParaRPr lang="en-A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tewardship.jpg"/>
          <p:cNvPicPr>
            <a:picLocks noGrp="1" noChangeAspect="1"/>
          </p:cNvPicPr>
          <p:nvPr>
            <p:ph idx="1"/>
          </p:nvPr>
        </p:nvPicPr>
        <p:blipFill>
          <a:blip r:embed="rId2" cstate="email"/>
          <a:stretch>
            <a:fillRect/>
          </a:stretch>
        </p:blipFill>
        <p:spPr>
          <a:xfrm>
            <a:off x="3024187" y="2201069"/>
            <a:ext cx="3095625" cy="3086100"/>
          </a:xfrm>
        </p:spPr>
      </p:pic>
      <p:sp>
        <p:nvSpPr>
          <p:cNvPr id="4" name="Title 3"/>
          <p:cNvSpPr>
            <a:spLocks noGrp="1"/>
          </p:cNvSpPr>
          <p:nvPr>
            <p:ph type="title"/>
          </p:nvPr>
        </p:nvSpPr>
        <p:spPr/>
        <p:txBody>
          <a:bodyPr/>
          <a:lstStyle/>
          <a:p>
            <a:r>
              <a:rPr lang="en-AU" dirty="0" smtClean="0"/>
              <a:t>Leadership</a:t>
            </a:r>
            <a:endParaRPr lang="en-AU" dirty="0"/>
          </a:p>
        </p:txBody>
      </p:sp>
      <p:sp>
        <p:nvSpPr>
          <p:cNvPr id="6" name="Text Placeholder 5"/>
          <p:cNvSpPr>
            <a:spLocks noGrp="1"/>
          </p:cNvSpPr>
          <p:nvPr>
            <p:ph type="body" idx="4294967295"/>
          </p:nvPr>
        </p:nvSpPr>
        <p:spPr>
          <a:xfrm>
            <a:off x="5168900" y="5354638"/>
            <a:ext cx="3975100" cy="914400"/>
          </a:xfrm>
        </p:spPr>
        <p:txBody>
          <a:bodyPr>
            <a:normAutofit fontScale="70000" lnSpcReduction="20000"/>
          </a:bodyPr>
          <a:lstStyle/>
          <a:p>
            <a:r>
              <a:rPr lang="en-AU" dirty="0" smtClean="0"/>
              <a:t>Stewardship</a:t>
            </a:r>
          </a:p>
          <a:p>
            <a:r>
              <a:rPr lang="en-AU" dirty="0" smtClean="0"/>
              <a:t>Sitting on the balcony</a:t>
            </a:r>
          </a:p>
          <a:p>
            <a:r>
              <a:rPr lang="en-AU" dirty="0" smtClean="0"/>
              <a:t>Perspective</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AU" dirty="0" smtClean="0"/>
          </a:p>
          <a:p>
            <a:r>
              <a:rPr lang="en-AU" dirty="0" smtClean="0"/>
              <a:t>Self</a:t>
            </a:r>
          </a:p>
          <a:p>
            <a:endParaRPr lang="en-AU" dirty="0" smtClean="0"/>
          </a:p>
          <a:p>
            <a:r>
              <a:rPr lang="en-AU" dirty="0" smtClean="0"/>
              <a:t>Why is inquiry learning important to you?</a:t>
            </a:r>
          </a:p>
          <a:p>
            <a:endParaRPr lang="en-AU" dirty="0" smtClean="0"/>
          </a:p>
          <a:p>
            <a:r>
              <a:rPr lang="en-AU" dirty="0" smtClean="0"/>
              <a:t>Why is inquiry learning important to students and learning in schools?</a:t>
            </a:r>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p:txBody>
          <a:bodyPr/>
          <a:lstStyle/>
          <a:p>
            <a:r>
              <a:rPr lang="en-AU" dirty="0" smtClean="0"/>
              <a:t>Introductions:</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Leadership</a:t>
            </a:r>
            <a:endParaRPr lang="en-AU" dirty="0"/>
          </a:p>
        </p:txBody>
      </p:sp>
      <p:sp>
        <p:nvSpPr>
          <p:cNvPr id="6" name="Text Placeholder 5"/>
          <p:cNvSpPr>
            <a:spLocks noGrp="1"/>
          </p:cNvSpPr>
          <p:nvPr>
            <p:ph type="body" idx="2"/>
          </p:nvPr>
        </p:nvSpPr>
        <p:spPr/>
        <p:txBody>
          <a:bodyPr/>
          <a:lstStyle/>
          <a:p>
            <a:r>
              <a:rPr lang="en-AU" dirty="0" smtClean="0"/>
              <a:t>Who do we work with?</a:t>
            </a:r>
          </a:p>
          <a:p>
            <a:r>
              <a:rPr lang="en-AU" dirty="0" smtClean="0"/>
              <a:t>How will we work with them?</a:t>
            </a:r>
            <a:endParaRPr lang="en-AU" dirty="0"/>
          </a:p>
        </p:txBody>
      </p:sp>
      <p:pic>
        <p:nvPicPr>
          <p:cNvPr id="7" name="Content Placeholder 6" descr="I, IT, WE, ITS.gif"/>
          <p:cNvPicPr>
            <a:picLocks noGrp="1" noChangeAspect="1"/>
          </p:cNvPicPr>
          <p:nvPr>
            <p:ph sz="half" idx="1"/>
          </p:nvPr>
        </p:nvPicPr>
        <p:blipFill>
          <a:blip r:embed="rId2" cstate="email"/>
          <a:stretch>
            <a:fillRect/>
          </a:stretch>
        </p:blipFill>
        <p:spPr>
          <a:xfrm>
            <a:off x="357158" y="285728"/>
            <a:ext cx="5357850" cy="5289742"/>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984739" y="1162050"/>
            <a:ext cx="7174523" cy="1143000"/>
          </a:xfrm>
          <a:noFill/>
          <a:ln/>
        </p:spPr>
        <p:txBody>
          <a:bodyPr/>
          <a:lstStyle/>
          <a:p>
            <a:r>
              <a:rPr lang="en-GB"/>
              <a:t>The Work of a Leader</a:t>
            </a:r>
          </a:p>
        </p:txBody>
      </p:sp>
      <p:pic>
        <p:nvPicPr>
          <p:cNvPr id="80899" name="Picture 3"/>
          <p:cNvPicPr>
            <a:picLocks noChangeArrowheads="1"/>
          </p:cNvPicPr>
          <p:nvPr/>
        </p:nvPicPr>
        <p:blipFill>
          <a:blip r:embed="rId2" cstate="email"/>
          <a:srcRect b="53230"/>
          <a:stretch>
            <a:fillRect/>
          </a:stretch>
        </p:blipFill>
        <p:spPr bwMode="auto">
          <a:xfrm>
            <a:off x="8159262" y="6092826"/>
            <a:ext cx="520212" cy="517525"/>
          </a:xfrm>
          <a:prstGeom prst="rect">
            <a:avLst/>
          </a:prstGeom>
          <a:noFill/>
          <a:ln w="12700">
            <a:noFill/>
            <a:miter lim="800000"/>
            <a:headEnd/>
            <a:tailEnd/>
          </a:ln>
          <a:effectLst>
            <a:outerShdw dist="107763" dir="2700000" algn="ctr" rotWithShape="0">
              <a:schemeClr val="bg2"/>
            </a:outerShdw>
          </a:effectLst>
        </p:spPr>
      </p:pic>
      <p:sp>
        <p:nvSpPr>
          <p:cNvPr id="80900" name="Rectangle 4"/>
          <p:cNvSpPr>
            <a:spLocks noGrp="1" noChangeArrowheads="1"/>
          </p:cNvSpPr>
          <p:nvPr>
            <p:ph type="body" idx="1"/>
          </p:nvPr>
        </p:nvSpPr>
        <p:spPr>
          <a:xfrm>
            <a:off x="1125415" y="2438400"/>
            <a:ext cx="7174523" cy="2209800"/>
          </a:xfrm>
          <a:noFill/>
          <a:ln/>
        </p:spPr>
        <p:txBody>
          <a:bodyPr/>
          <a:lstStyle/>
          <a:p>
            <a:r>
              <a:rPr lang="en-GB"/>
              <a:t>The fundamental work of a leader is to create, maintain and improve a group of people so that they achieve objectives and continue to do so over time</a:t>
            </a:r>
          </a:p>
        </p:txBody>
      </p:sp>
      <p:sp>
        <p:nvSpPr>
          <p:cNvPr id="5" name="TextBox 4"/>
          <p:cNvSpPr txBox="1"/>
          <p:nvPr/>
        </p:nvSpPr>
        <p:spPr>
          <a:xfrm>
            <a:off x="3500430" y="6215082"/>
            <a:ext cx="4500594" cy="307777"/>
          </a:xfrm>
          <a:prstGeom prst="rect">
            <a:avLst/>
          </a:prstGeom>
          <a:noFill/>
        </p:spPr>
        <p:txBody>
          <a:bodyPr wrap="square" rtlCol="0">
            <a:spAutoFit/>
          </a:bodyPr>
          <a:lstStyle/>
          <a:p>
            <a:r>
              <a:rPr lang="en-AU" sz="1400" dirty="0" smtClean="0"/>
              <a:t>Macdonald Associates Consultancy</a:t>
            </a:r>
            <a:endParaRPr lang="en-AU" sz="1400"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lvl="0"/>
            <a:r>
              <a:rPr lang="en-GB" dirty="0" smtClean="0"/>
              <a:t>How do we make time to build understandings about ourselves and each other – building learning relationships?</a:t>
            </a:r>
          </a:p>
          <a:p>
            <a:pPr lvl="0"/>
            <a:endParaRPr lang="en-AU" dirty="0" smtClean="0"/>
          </a:p>
          <a:p>
            <a:pPr lvl="0"/>
            <a:r>
              <a:rPr lang="en-GB" dirty="0" smtClean="0"/>
              <a:t>How can we share and respect each others’ perspectives?</a:t>
            </a:r>
          </a:p>
          <a:p>
            <a:pPr lvl="0"/>
            <a:endParaRPr lang="en-AU" dirty="0" smtClean="0"/>
          </a:p>
          <a:p>
            <a:pPr lvl="0"/>
            <a:r>
              <a:rPr lang="en-GB" dirty="0" smtClean="0"/>
              <a:t>How can we come to a common agreement about where to start and where we are going?</a:t>
            </a:r>
          </a:p>
          <a:p>
            <a:pPr lvl="0"/>
            <a:endParaRPr lang="en-AU" dirty="0" smtClean="0"/>
          </a:p>
          <a:p>
            <a:pPr lvl="0"/>
            <a:r>
              <a:rPr lang="en-GB" dirty="0" smtClean="0"/>
              <a:t>How can we construct shared plans of action - what are the elements of a school context that we need to consider?</a:t>
            </a:r>
          </a:p>
          <a:p>
            <a:pPr lvl="0">
              <a:buNone/>
            </a:pPr>
            <a:r>
              <a:rPr lang="en-GB" dirty="0" smtClean="0"/>
              <a:t> </a:t>
            </a:r>
            <a:endParaRPr lang="en-AU" dirty="0" smtClean="0"/>
          </a:p>
          <a:p>
            <a:pPr lvl="0"/>
            <a:r>
              <a:rPr lang="en-GB" dirty="0" smtClean="0"/>
              <a:t>How will we identify the scope – values, language and activities?</a:t>
            </a:r>
          </a:p>
          <a:p>
            <a:pPr lvl="0">
              <a:buNone/>
            </a:pPr>
            <a:endParaRPr lang="en-AU" dirty="0" smtClean="0"/>
          </a:p>
          <a:p>
            <a:pPr lvl="0"/>
            <a:r>
              <a:rPr lang="en-GB" dirty="0" smtClean="0"/>
              <a:t>How will we know if we have been successful?</a:t>
            </a:r>
            <a:endParaRPr lang="en-AU" dirty="0" smtClean="0"/>
          </a:p>
          <a:p>
            <a:endParaRPr lang="en-AU" dirty="0"/>
          </a:p>
        </p:txBody>
      </p:sp>
      <p:sp>
        <p:nvSpPr>
          <p:cNvPr id="3" name="Title 2"/>
          <p:cNvSpPr>
            <a:spLocks noGrp="1"/>
          </p:cNvSpPr>
          <p:nvPr>
            <p:ph type="title"/>
          </p:nvPr>
        </p:nvSpPr>
        <p:spPr/>
        <p:txBody>
          <a:bodyPr/>
          <a:lstStyle/>
          <a:p>
            <a:r>
              <a:rPr lang="en-AU" dirty="0" smtClean="0"/>
              <a:t>Questions for you:</a:t>
            </a:r>
            <a:endParaRPr lang="en-A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idx="1"/>
          </p:nvPr>
        </p:nvPicPr>
        <p:blipFill>
          <a:blip r:embed="rId2" cstate="email"/>
          <a:srcRect/>
          <a:stretch>
            <a:fillRect/>
          </a:stretch>
        </p:blipFill>
        <p:spPr bwMode="auto">
          <a:xfrm>
            <a:off x="3929058" y="1142960"/>
            <a:ext cx="5572163" cy="5715040"/>
          </a:xfrm>
          <a:prstGeom prst="rect">
            <a:avLst/>
          </a:prstGeom>
          <a:noFill/>
          <a:ln w="9525">
            <a:noFill/>
            <a:miter lim="800000"/>
            <a:headEnd/>
            <a:tailEnd/>
          </a:ln>
        </p:spPr>
      </p:pic>
      <p:sp>
        <p:nvSpPr>
          <p:cNvPr id="3" name="Title 2"/>
          <p:cNvSpPr>
            <a:spLocks noGrp="1"/>
          </p:cNvSpPr>
          <p:nvPr>
            <p:ph type="title"/>
          </p:nvPr>
        </p:nvSpPr>
        <p:spPr/>
        <p:txBody>
          <a:bodyPr/>
          <a:lstStyle/>
          <a:p>
            <a:r>
              <a:rPr lang="en-AU" dirty="0" smtClean="0"/>
              <a:t>Conclusion/Questions:</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r>
              <a:rPr lang="en-AU" dirty="0" smtClean="0"/>
              <a:t>Bring inquiry into years 7-10</a:t>
            </a:r>
          </a:p>
          <a:p>
            <a:r>
              <a:rPr lang="en-AU" dirty="0" smtClean="0"/>
              <a:t>Able to have intelligent conversations with pioneering schools</a:t>
            </a:r>
          </a:p>
          <a:p>
            <a:r>
              <a:rPr lang="en-AU" dirty="0" smtClean="0"/>
              <a:t>We need to have our pedagogy and curriculum integrated – for our kitchen garden programme</a:t>
            </a:r>
          </a:p>
          <a:p>
            <a:r>
              <a:rPr lang="en-AU" dirty="0" smtClean="0"/>
              <a:t>To be able to work more intensely with our students doing project based learning</a:t>
            </a:r>
          </a:p>
          <a:p>
            <a:r>
              <a:rPr lang="en-AU" dirty="0" smtClean="0"/>
              <a:t>Engage more of our students in inquiry and to improve</a:t>
            </a:r>
          </a:p>
          <a:p>
            <a:r>
              <a:rPr lang="en-AU" dirty="0" smtClean="0"/>
              <a:t>Aiming to improve our inquiry based learning particular with the </a:t>
            </a:r>
            <a:r>
              <a:rPr lang="en-AU" dirty="0" err="1" smtClean="0"/>
              <a:t>ibl</a:t>
            </a:r>
            <a:endParaRPr lang="en-AU" dirty="0" smtClean="0"/>
          </a:p>
          <a:p>
            <a:r>
              <a:rPr lang="en-AU" dirty="0" smtClean="0"/>
              <a:t>Developing a language of learning</a:t>
            </a:r>
          </a:p>
          <a:p>
            <a:endParaRPr lang="en-AU" dirty="0" smtClean="0"/>
          </a:p>
          <a:p>
            <a:endParaRPr lang="en-AU" dirty="0" smtClean="0"/>
          </a:p>
          <a:p>
            <a:endParaRPr lang="en-AU" dirty="0"/>
          </a:p>
        </p:txBody>
      </p:sp>
      <p:sp>
        <p:nvSpPr>
          <p:cNvPr id="3" name="Title 2"/>
          <p:cNvSpPr>
            <a:spLocks noGrp="1"/>
          </p:cNvSpPr>
          <p:nvPr>
            <p:ph type="title"/>
          </p:nvPr>
        </p:nvSpPr>
        <p:spPr/>
        <p:txBody>
          <a:bodyPr>
            <a:normAutofit fontScale="90000"/>
          </a:bodyPr>
          <a:lstStyle/>
          <a:p>
            <a:r>
              <a:rPr lang="en-AU" dirty="0" smtClean="0"/>
              <a:t>Why are we here? Group Answers:</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AU" dirty="0" smtClean="0"/>
              <a:t>To get more information about ELLI, to get more students engaged in learning</a:t>
            </a:r>
          </a:p>
          <a:p>
            <a:r>
              <a:rPr lang="en-AU" dirty="0" smtClean="0"/>
              <a:t>To find out more about enquiry for teachers</a:t>
            </a:r>
          </a:p>
          <a:p>
            <a:r>
              <a:rPr lang="en-AU" dirty="0" smtClean="0"/>
              <a:t>I want to develop my understanding of enquiry – to see it integrated in a whole school approach </a:t>
            </a:r>
          </a:p>
          <a:p>
            <a:r>
              <a:rPr lang="en-AU" dirty="0" smtClean="0"/>
              <a:t>To try and put together what this is all about – what can we put into place in the senior school? Have clear outcomes for kids.</a:t>
            </a:r>
          </a:p>
          <a:p>
            <a:r>
              <a:rPr lang="en-AU" dirty="0" smtClean="0"/>
              <a:t>To find out more about inquiry</a:t>
            </a:r>
          </a:p>
          <a:p>
            <a:r>
              <a:rPr lang="en-AU" dirty="0" smtClean="0"/>
              <a:t>I’m curious about inquiry in the class room especially science and maths</a:t>
            </a:r>
          </a:p>
          <a:p>
            <a:r>
              <a:rPr lang="en-AU" dirty="0" smtClean="0"/>
              <a:t>Looking for ‘another arrow for my quiver’</a:t>
            </a:r>
          </a:p>
          <a:p>
            <a:r>
              <a:rPr lang="en-AU" dirty="0" smtClean="0"/>
              <a:t>How can ELLI help with disengaged kids = and how can inquiry work in science</a:t>
            </a:r>
          </a:p>
          <a:p>
            <a:r>
              <a:rPr lang="en-AU" dirty="0" smtClean="0"/>
              <a:t>To incorporate ELLI in the primary area and the inquiry process</a:t>
            </a:r>
          </a:p>
          <a:p>
            <a:r>
              <a:rPr lang="en-AU" dirty="0" smtClean="0"/>
              <a:t>Develop a richer way of thinking about pedagogy for 21c and implications for leadership</a:t>
            </a:r>
          </a:p>
          <a:p>
            <a:r>
              <a:rPr lang="en-AU" dirty="0" smtClean="0"/>
              <a:t>To find out about ELLI and to be able to work with colleagues who are already working with these ideas</a:t>
            </a:r>
            <a:endParaRPr lang="en-AU" dirty="0"/>
          </a:p>
        </p:txBody>
      </p:sp>
      <p:sp>
        <p:nvSpPr>
          <p:cNvPr id="3" name="Title 2"/>
          <p:cNvSpPr>
            <a:spLocks noGrp="1"/>
          </p:cNvSpPr>
          <p:nvPr>
            <p:ph type="title"/>
          </p:nvPr>
        </p:nvSpPr>
        <p:spPr/>
        <p:txBody>
          <a:bodyPr>
            <a:normAutofit fontScale="90000"/>
          </a:bodyPr>
          <a:lstStyle/>
          <a:p>
            <a:r>
              <a:rPr lang="en-AU" dirty="0" smtClean="0"/>
              <a:t>Why are we here? Group Answers:</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AU" dirty="0" smtClean="0"/>
              <a:t>To find about more about pedagogy that starts with the learner – and to be able to support schools</a:t>
            </a:r>
          </a:p>
          <a:p>
            <a:r>
              <a:rPr lang="en-AU" dirty="0" smtClean="0"/>
              <a:t>How to develop a culture of learning for the community – 2 way learning processes</a:t>
            </a:r>
          </a:p>
          <a:p>
            <a:r>
              <a:rPr lang="en-AU" dirty="0" smtClean="0"/>
              <a:t>Development of our own staff as leaders of learning</a:t>
            </a:r>
          </a:p>
          <a:p>
            <a:r>
              <a:rPr lang="en-AU" dirty="0" smtClean="0"/>
              <a:t>To learn from practitioners about how the ideas are applied in order to improve the research</a:t>
            </a:r>
            <a:endParaRPr lang="en-AU" dirty="0"/>
          </a:p>
        </p:txBody>
      </p:sp>
      <p:sp>
        <p:nvSpPr>
          <p:cNvPr id="4" name="Title 3"/>
          <p:cNvSpPr>
            <a:spLocks noGrp="1"/>
          </p:cNvSpPr>
          <p:nvPr>
            <p:ph type="title"/>
          </p:nvPr>
        </p:nvSpPr>
        <p:spPr/>
        <p:txBody>
          <a:bodyPr>
            <a:normAutofit fontScale="90000"/>
          </a:bodyPr>
          <a:lstStyle/>
          <a:p>
            <a:r>
              <a:rPr lang="en-AU" dirty="0" smtClean="0"/>
              <a:t>Why are we here?  Group Answers:</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AU" dirty="0" smtClean="0"/>
              <a:t>Values Education as defined by DEEWR:</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dirty="0" smtClean="0"/>
              <a:t>school vision</a:t>
            </a:r>
          </a:p>
          <a:p>
            <a:pPr>
              <a:buNone/>
            </a:pPr>
            <a:endParaRPr lang="en-AU" dirty="0" smtClean="0"/>
          </a:p>
          <a:p>
            <a:r>
              <a:rPr lang="en-AU" dirty="0" smtClean="0"/>
              <a:t>curriculum and co-curriculum provision</a:t>
            </a:r>
          </a:p>
          <a:p>
            <a:pPr>
              <a:buNone/>
            </a:pPr>
            <a:endParaRPr lang="en-AU" dirty="0" smtClean="0"/>
          </a:p>
          <a:p>
            <a:r>
              <a:rPr lang="en-AU" dirty="0" smtClean="0"/>
              <a:t>organisation, structures and policies</a:t>
            </a:r>
          </a:p>
          <a:p>
            <a:pPr>
              <a:buNone/>
            </a:pPr>
            <a:endParaRPr lang="en-AU" dirty="0" smtClean="0"/>
          </a:p>
          <a:p>
            <a:r>
              <a:rPr lang="en-AU" dirty="0" smtClean="0"/>
              <a:t>funding priorities</a:t>
            </a:r>
          </a:p>
          <a:p>
            <a:pPr>
              <a:buNone/>
            </a:pPr>
            <a:endParaRPr lang="en-AU" dirty="0" smtClean="0"/>
          </a:p>
          <a:p>
            <a:r>
              <a:rPr lang="en-AU" dirty="0" smtClean="0"/>
              <a:t>decision-making arrangements</a:t>
            </a:r>
          </a:p>
          <a:p>
            <a:pPr>
              <a:buNone/>
            </a:pPr>
            <a:endParaRPr lang="en-AU" dirty="0" smtClean="0"/>
          </a:p>
          <a:p>
            <a:r>
              <a:rPr lang="en-AU" dirty="0" smtClean="0"/>
              <a:t>welfare and pastoral care</a:t>
            </a:r>
            <a:endParaRPr lang="en-AU" dirty="0"/>
          </a:p>
        </p:txBody>
      </p:sp>
      <p:sp>
        <p:nvSpPr>
          <p:cNvPr id="3" name="Title 2"/>
          <p:cNvSpPr>
            <a:spLocks noGrp="1"/>
          </p:cNvSpPr>
          <p:nvPr>
            <p:ph type="title"/>
          </p:nvPr>
        </p:nvSpPr>
        <p:spPr/>
        <p:txBody>
          <a:bodyPr/>
          <a:lstStyle/>
          <a:p>
            <a:r>
              <a:rPr lang="en-AU" dirty="0" smtClean="0"/>
              <a:t>Whole School Approach:</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1208</TotalTime>
  <Words>2575</Words>
  <Application>Microsoft Office PowerPoint</Application>
  <PresentationFormat>On-screen Show (4:3)</PresentationFormat>
  <Paragraphs>321</Paragraphs>
  <Slides>43</Slides>
  <Notes>13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46" baseType="lpstr">
      <vt:lpstr>Concourse</vt:lpstr>
      <vt:lpstr>Picture</vt:lpstr>
      <vt:lpstr>Bitmap Image</vt:lpstr>
      <vt:lpstr>Day 1:  Values &amp; Inquiry </vt:lpstr>
      <vt:lpstr>Program for today – Inquiry Learning:</vt:lpstr>
      <vt:lpstr>Ruth Deakin-Crick:</vt:lpstr>
      <vt:lpstr>Introductions:</vt:lpstr>
      <vt:lpstr>Why are we here? Group Answers:</vt:lpstr>
      <vt:lpstr>Why are we here? Group Answers:</vt:lpstr>
      <vt:lpstr>Why are we here?  Group Answers:</vt:lpstr>
      <vt:lpstr>Values Education as defined by DEEWR:</vt:lpstr>
      <vt:lpstr>Whole School Approach:</vt:lpstr>
      <vt:lpstr>Evidence based professional learning guiding this model</vt:lpstr>
      <vt:lpstr>Strategic Planning:</vt:lpstr>
      <vt:lpstr>Inquiry – final word protocol:</vt:lpstr>
      <vt:lpstr>A Map of Our Understandings re Inquiry Learning:</vt:lpstr>
      <vt:lpstr>Cont:</vt:lpstr>
      <vt:lpstr>Continued:</vt:lpstr>
      <vt:lpstr>Learning Power – A Summary</vt:lpstr>
      <vt:lpstr>Key Research Questions:</vt:lpstr>
      <vt:lpstr>Slide 18</vt:lpstr>
      <vt:lpstr>Seven Dimensions of  Learning Power</vt:lpstr>
      <vt:lpstr>4 Stations on the learning journey (Deakin-Crick):</vt:lpstr>
      <vt:lpstr>Double Helix of Learning (McGettrick 2002)</vt:lpstr>
      <vt:lpstr>Learning Power:</vt:lpstr>
      <vt:lpstr>Changing and learning v being stuck &amp; static</vt:lpstr>
      <vt:lpstr>Critical curiosity  v passivity</vt:lpstr>
      <vt:lpstr>Meaning making  v Data accumulation       </vt:lpstr>
      <vt:lpstr>Creativity</vt:lpstr>
      <vt:lpstr>Resilience</vt:lpstr>
      <vt:lpstr>Inventory...</vt:lpstr>
      <vt:lpstr>Slide 29</vt:lpstr>
      <vt:lpstr>Develop your own icons</vt:lpstr>
      <vt:lpstr>Morning Tea</vt:lpstr>
      <vt:lpstr>In your context:</vt:lpstr>
      <vt:lpstr>Lunch</vt:lpstr>
      <vt:lpstr>8 Step Inquiry Process:</vt:lpstr>
      <vt:lpstr>Exploring Ways of Knowing:</vt:lpstr>
      <vt:lpstr>Reflect:</vt:lpstr>
      <vt:lpstr>DET Strategic Factors:</vt:lpstr>
      <vt:lpstr>Define Values Education, Inquiry &amp; Essential Strategies:</vt:lpstr>
      <vt:lpstr>Leadership</vt:lpstr>
      <vt:lpstr>Leadership</vt:lpstr>
      <vt:lpstr>The Work of a Leader</vt:lpstr>
      <vt:lpstr>Questions for you:</vt:lpstr>
      <vt:lpstr>Conclusion/Questions: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Julianne Willis</dc:creator>
  <cp:lastModifiedBy>Sonya.MacKenzie</cp:lastModifiedBy>
  <cp:revision>161</cp:revision>
  <dcterms:created xsi:type="dcterms:W3CDTF">2009-11-04T06:17:47Z</dcterms:created>
  <dcterms:modified xsi:type="dcterms:W3CDTF">2009-12-09T02:27:58Z</dcterms:modified>
</cp:coreProperties>
</file>